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98" r:id="rId3"/>
    <p:sldId id="300" r:id="rId4"/>
    <p:sldId id="302" r:id="rId5"/>
    <p:sldId id="303" r:id="rId6"/>
    <p:sldId id="282" r:id="rId7"/>
    <p:sldId id="312" r:id="rId8"/>
    <p:sldId id="339" r:id="rId9"/>
    <p:sldId id="311" r:id="rId10"/>
    <p:sldId id="319" r:id="rId11"/>
    <p:sldId id="326" r:id="rId12"/>
    <p:sldId id="318" r:id="rId13"/>
    <p:sldId id="338" r:id="rId14"/>
    <p:sldId id="325" r:id="rId15"/>
    <p:sldId id="343" r:id="rId16"/>
    <p:sldId id="341" r:id="rId17"/>
    <p:sldId id="324" r:id="rId18"/>
    <p:sldId id="317" r:id="rId19"/>
    <p:sldId id="316" r:id="rId20"/>
    <p:sldId id="315" r:id="rId21"/>
    <p:sldId id="314" r:id="rId22"/>
    <p:sldId id="313" r:id="rId23"/>
    <p:sldId id="309" r:id="rId24"/>
    <p:sldId id="308" r:id="rId25"/>
    <p:sldId id="322" r:id="rId26"/>
    <p:sldId id="307" r:id="rId27"/>
    <p:sldId id="306" r:id="rId28"/>
    <p:sldId id="342" r:id="rId29"/>
    <p:sldId id="323" r:id="rId30"/>
    <p:sldId id="321" r:id="rId31"/>
    <p:sldId id="320" r:id="rId32"/>
    <p:sldId id="329" r:id="rId33"/>
    <p:sldId id="305" r:id="rId34"/>
    <p:sldId id="331" r:id="rId35"/>
    <p:sldId id="330" r:id="rId36"/>
    <p:sldId id="328" r:id="rId37"/>
    <p:sldId id="327" r:id="rId38"/>
    <p:sldId id="335" r:id="rId39"/>
    <p:sldId id="340" r:id="rId40"/>
    <p:sldId id="334" r:id="rId41"/>
    <p:sldId id="333" r:id="rId42"/>
    <p:sldId id="332" r:id="rId43"/>
    <p:sldId id="337" r:id="rId44"/>
    <p:sldId id="336" r:id="rId45"/>
    <p:sldId id="344" r:id="rId4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5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14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419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59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608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97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93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73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0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26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7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26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7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71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88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34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741CBF-5E7B-440A-BDFE-C60B77CC1157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468402-7CC9-46CF-8CB3-5B0534FC5A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8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1.xml"/><Relationship Id="rId3" Type="http://schemas.openxmlformats.org/officeDocument/2006/relationships/image" Target="../media/image28.jpeg"/><Relationship Id="rId7" Type="http://schemas.openxmlformats.org/officeDocument/2006/relationships/slide" Target="slide20.xml"/><Relationship Id="rId12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1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0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50.jpeg"/><Relationship Id="rId7" Type="http://schemas.openxmlformats.org/officeDocument/2006/relationships/slide" Target="slide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8.jpeg"/><Relationship Id="rId7" Type="http://schemas.openxmlformats.org/officeDocument/2006/relationships/slide" Target="slide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4.xml"/><Relationship Id="rId5" Type="http://schemas.openxmlformats.org/officeDocument/2006/relationships/slide" Target="slide3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3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3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8.xml"/><Relationship Id="rId5" Type="http://schemas.openxmlformats.org/officeDocument/2006/relationships/slide" Target="slide39.xml"/><Relationship Id="rId4" Type="http://schemas.openxmlformats.org/officeDocument/2006/relationships/slide" Target="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slide" Target="slide4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3.xml"/><Relationship Id="rId5" Type="http://schemas.openxmlformats.org/officeDocument/2006/relationships/slide" Target="slide41.xml"/><Relationship Id="rId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40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40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../MTF/MTF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6.xml"/><Relationship Id="rId7" Type="http://schemas.openxmlformats.org/officeDocument/2006/relationships/slide" Target="slide3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slide" Target="slide2.xml"/><Relationship Id="rId5" Type="http://schemas.openxmlformats.org/officeDocument/2006/relationships/slide" Target="slide7.xml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slide" Target="slide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slide" Target="slide25.xml"/><Relationship Id="rId5" Type="http://schemas.openxmlformats.org/officeDocument/2006/relationships/slide" Target="slide9.xm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slide" Target="slide5.xml"/><Relationship Id="rId3" Type="http://schemas.openxmlformats.org/officeDocument/2006/relationships/slide" Target="slide33.xml"/><Relationship Id="rId7" Type="http://schemas.openxmlformats.org/officeDocument/2006/relationships/slide" Target="slide26.xml"/><Relationship Id="rId12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slide" Target="slide32.xml"/><Relationship Id="rId5" Type="http://schemas.openxmlformats.org/officeDocument/2006/relationships/slide" Target="slide9.xml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slide" Target="slide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288" y="5585254"/>
            <a:ext cx="1056470" cy="106783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1" y="685800"/>
            <a:ext cx="4797049" cy="3614738"/>
          </a:xfrm>
        </p:spPr>
      </p:pic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Fahrzeugkunde Feuerwehr </a:t>
            </a:r>
            <a:r>
              <a:rPr lang="de-DE" b="1" dirty="0" err="1" smtClean="0">
                <a:solidFill>
                  <a:schemeClr val="bg1"/>
                </a:solidFill>
              </a:rPr>
              <a:t>wiedbachtal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127" y="1091085"/>
            <a:ext cx="6092567" cy="4569426"/>
          </a:xfrm>
          <a:prstGeom prst="rect">
            <a:avLst/>
          </a:prstGeom>
        </p:spPr>
      </p:pic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9087712" y="1861751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Fahrerseite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G1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7" name="Interaktive Schaltfläche: Anpassen 6">
            <a:hlinkClick r:id="rId5" action="ppaction://hlinksldjump" highlightClick="1"/>
          </p:cNvPr>
          <p:cNvSpPr/>
          <p:nvPr/>
        </p:nvSpPr>
        <p:spPr>
          <a:xfrm>
            <a:off x="2850292" y="2924431"/>
            <a:ext cx="1128156" cy="722159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rId6" action="ppaction://hlinksldjump" highlightClick="1"/>
          </p:cNvPr>
          <p:cNvSpPr/>
          <p:nvPr/>
        </p:nvSpPr>
        <p:spPr>
          <a:xfrm>
            <a:off x="2763795" y="2288772"/>
            <a:ext cx="1128156" cy="405001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rId7" action="ppaction://hlinksldjump" highlightClick="1"/>
          </p:cNvPr>
          <p:cNvSpPr/>
          <p:nvPr/>
        </p:nvSpPr>
        <p:spPr>
          <a:xfrm>
            <a:off x="4416600" y="2115778"/>
            <a:ext cx="238897" cy="57799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rId8" action="ppaction://hlinksldjump" highlightClick="1"/>
          </p:cNvPr>
          <p:cNvSpPr/>
          <p:nvPr/>
        </p:nvSpPr>
        <p:spPr>
          <a:xfrm>
            <a:off x="4019210" y="2833817"/>
            <a:ext cx="333205" cy="734514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teraktive Schaltfläche: Anpassen 10">
            <a:hlinkClick r:id="rId9" action="ppaction://hlinksldjump" highlightClick="1"/>
          </p:cNvPr>
          <p:cNvSpPr/>
          <p:nvPr/>
        </p:nvSpPr>
        <p:spPr>
          <a:xfrm>
            <a:off x="3953308" y="3798989"/>
            <a:ext cx="399107" cy="32951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rId10" action="ppaction://hlinksldjump" highlightClick="1"/>
          </p:cNvPr>
          <p:cNvSpPr/>
          <p:nvPr/>
        </p:nvSpPr>
        <p:spPr>
          <a:xfrm>
            <a:off x="3134498" y="4280903"/>
            <a:ext cx="1128156" cy="734514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rId11" action="ppaction://hlinksldjump" highlightClick="1"/>
          </p:cNvPr>
          <p:cNvSpPr/>
          <p:nvPr/>
        </p:nvSpPr>
        <p:spPr>
          <a:xfrm>
            <a:off x="4416600" y="4563762"/>
            <a:ext cx="1128156" cy="45165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12" action="ppaction://hlinksldjump" highlightClick="1"/>
          </p:cNvPr>
          <p:cNvSpPr/>
          <p:nvPr/>
        </p:nvSpPr>
        <p:spPr>
          <a:xfrm>
            <a:off x="4416600" y="4309737"/>
            <a:ext cx="1222891" cy="230659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13" action="ppaction://hlinksldjump" highlightClick="1"/>
          </p:cNvPr>
          <p:cNvSpPr/>
          <p:nvPr/>
        </p:nvSpPr>
        <p:spPr>
          <a:xfrm>
            <a:off x="4576594" y="2924432"/>
            <a:ext cx="1128156" cy="1173526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14" action="ppaction://hlinksldjump" highlightClick="1"/>
          </p:cNvPr>
          <p:cNvSpPr/>
          <p:nvPr/>
        </p:nvSpPr>
        <p:spPr>
          <a:xfrm>
            <a:off x="2763795" y="1746422"/>
            <a:ext cx="1128156" cy="269116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5" y="914399"/>
            <a:ext cx="7500551" cy="5625413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Auszug Kombigerät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1861751" y="2669059"/>
            <a:ext cx="2116697" cy="119171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2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3069" y="1657866"/>
            <a:ext cx="5338119" cy="4003589"/>
          </a:xfrm>
          <a:prstGeom prst="rect">
            <a:avLst/>
          </a:prstGeom>
        </p:spPr>
      </p:pic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37752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Werkzeugkiste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97" y="1319331"/>
            <a:ext cx="5128790" cy="5128790"/>
          </a:xfrm>
          <a:prstGeom prst="rect">
            <a:avLst/>
          </a:prstGeom>
        </p:spPr>
      </p:pic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Sperrwerkzeug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" y="2703729"/>
            <a:ext cx="4657124" cy="34928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59" y="2703730"/>
            <a:ext cx="4657124" cy="3492843"/>
          </a:xfrm>
          <a:prstGeom prst="rect">
            <a:avLst/>
          </a:prstGeom>
        </p:spPr>
      </p:pic>
      <p:sp>
        <p:nvSpPr>
          <p:cNvPr id="5" name="Interaktive Schaltfläche: Anpassen 4">
            <a:hlinkClick r:id="rId5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Stabpack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5" name="Interaktive Schaltfläche: Anpassen 4">
            <a:hlinkClick r:id="rId3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solidFill>
                  <a:schemeClr val="bg1"/>
                </a:solidFill>
              </a:rPr>
              <a:t>B</a:t>
            </a:r>
            <a:r>
              <a:rPr lang="de-DE" sz="2800" b="1" u="sng" dirty="0" smtClean="0">
                <a:solidFill>
                  <a:schemeClr val="bg1"/>
                </a:solidFill>
              </a:rPr>
              <a:t>ereitstellungsplane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94" y="1227438"/>
            <a:ext cx="7000057" cy="51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Stabfast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2655742"/>
            <a:ext cx="7286833" cy="3011891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41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90" y="1636242"/>
            <a:ext cx="5313405" cy="3985054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6507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Alubox</a:t>
            </a:r>
            <a:endParaRPr lang="de-DE" sz="2800" b="1" u="sng" dirty="0" smtClean="0">
              <a:solidFill>
                <a:schemeClr val="bg1"/>
              </a:solidFill>
            </a:endParaRPr>
          </a:p>
          <a:p>
            <a:r>
              <a:rPr lang="de-DE" sz="2800" b="1" u="sng" dirty="0" smtClean="0">
                <a:solidFill>
                  <a:schemeClr val="bg1"/>
                </a:solidFill>
              </a:rPr>
              <a:t> </a:t>
            </a:r>
            <a:r>
              <a:rPr lang="de-DE" sz="2800" b="1" u="sng" dirty="0" err="1" smtClean="0">
                <a:solidFill>
                  <a:schemeClr val="bg1"/>
                </a:solidFill>
              </a:rPr>
              <a:t>Schäkel,Hebegurte</a:t>
            </a:r>
            <a:r>
              <a:rPr lang="de-DE" sz="2800" b="1" u="sng" dirty="0" smtClean="0">
                <a:solidFill>
                  <a:schemeClr val="bg1"/>
                </a:solidFill>
              </a:rPr>
              <a:t> &amp;Spanngurte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" y="1233188"/>
            <a:ext cx="6894126" cy="5170594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L </a:t>
            </a:r>
            <a:r>
              <a:rPr lang="de-DE" sz="2800" b="1" u="sng" dirty="0" err="1" smtClean="0">
                <a:solidFill>
                  <a:schemeClr val="bg1"/>
                </a:solidFill>
              </a:rPr>
              <a:t>Boxx</a:t>
            </a:r>
            <a:r>
              <a:rPr lang="de-DE" sz="2800" b="1" u="sng" dirty="0" smtClean="0">
                <a:solidFill>
                  <a:schemeClr val="bg1"/>
                </a:solidFill>
              </a:rPr>
              <a:t> VU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30" y="2063837"/>
            <a:ext cx="5636740" cy="4227555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Druckplatten Vorne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73" y="5220155"/>
            <a:ext cx="1442383" cy="14578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" y="502508"/>
            <a:ext cx="7372865" cy="5529649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3772930" y="2726724"/>
            <a:ext cx="1491048" cy="1598141"/>
          </a:xfrm>
          <a:prstGeom prst="actionButtonBlank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884140" y="3665838"/>
            <a:ext cx="126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MTF</a:t>
            </a:r>
          </a:p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Hbg</a:t>
            </a:r>
            <a:r>
              <a:rPr lang="de-DE" sz="1400" b="1" dirty="0" smtClean="0">
                <a:solidFill>
                  <a:schemeClr val="bg1"/>
                </a:solidFill>
              </a:rPr>
              <a:t> 23-19-1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03091" y="3665838"/>
            <a:ext cx="126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MLF</a:t>
            </a:r>
          </a:p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Hbg</a:t>
            </a:r>
            <a:r>
              <a:rPr lang="de-DE" sz="1400" b="1" dirty="0" smtClean="0">
                <a:solidFill>
                  <a:schemeClr val="bg1"/>
                </a:solidFill>
              </a:rPr>
              <a:t> 23-44-1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Interaktive Schaltfläche: Anpassen 6">
            <a:hlinkClick r:id="rId5" action="ppaction://hlinksldjump" highlightClick="1"/>
          </p:cNvPr>
          <p:cNvSpPr/>
          <p:nvPr/>
        </p:nvSpPr>
        <p:spPr>
          <a:xfrm>
            <a:off x="6203091" y="2804985"/>
            <a:ext cx="1268627" cy="1384074"/>
          </a:xfrm>
          <a:prstGeom prst="actionButtonBlank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0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42" y="1679748"/>
            <a:ext cx="5570837" cy="4178128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Druckplatte Hinten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4" y="1466335"/>
            <a:ext cx="6565557" cy="4924168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Schwelleraufsatz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6" y="852734"/>
            <a:ext cx="7334264" cy="5500698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170091" y="2042983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Fahrerseite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G3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5016843" y="2331309"/>
            <a:ext cx="2207313" cy="771584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6" action="ppaction://hlinksldjump" highlightClick="1"/>
          </p:cNvPr>
          <p:cNvSpPr/>
          <p:nvPr/>
        </p:nvSpPr>
        <p:spPr>
          <a:xfrm>
            <a:off x="2388973" y="3476368"/>
            <a:ext cx="2124935" cy="2163779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1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3" y="936026"/>
            <a:ext cx="4193059" cy="31447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75" y="4258962"/>
            <a:ext cx="3121933" cy="23414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53230" y="936025"/>
            <a:ext cx="4193058" cy="31447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6032" y="329514"/>
            <a:ext cx="580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Gerätesatz Absturzsicherung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7" name="Interaktive Schaltfläche: Anpassen 6">
            <a:hlinkClick r:id="rId6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09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015" y="1897021"/>
            <a:ext cx="5208371" cy="39062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0422" y="1897020"/>
            <a:ext cx="5208372" cy="39062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6032" y="329514"/>
            <a:ext cx="1049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Auszug Atemschutzgeräte, Kübelspritze &amp; Feuerlöscher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7" name="Interaktive Schaltfläche: Anpassen 6">
            <a:hlinkClick r:id="rId5" action="ppaction://hlinksldjump" highlightClick="1"/>
          </p:cNvPr>
          <p:cNvSpPr/>
          <p:nvPr/>
        </p:nvSpPr>
        <p:spPr>
          <a:xfrm>
            <a:off x="9194804" y="1837037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441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6" y="1374867"/>
            <a:ext cx="3330149" cy="24976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25" y="963827"/>
            <a:ext cx="3833341" cy="287500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32" y="4098208"/>
            <a:ext cx="3297440" cy="2473080"/>
          </a:xfrm>
          <a:prstGeom prst="rect">
            <a:avLst/>
          </a:prstGeom>
        </p:spPr>
      </p:pic>
      <p:sp>
        <p:nvSpPr>
          <p:cNvPr id="6" name="Interaktive Schaltfläche: Anpassen 5">
            <a:hlinkClick r:id="rId6" action="ppaction://hlinksldjump" highlightClick="1"/>
          </p:cNvPr>
          <p:cNvSpPr/>
          <p:nvPr/>
        </p:nvSpPr>
        <p:spPr>
          <a:xfrm>
            <a:off x="9079474" y="1985319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Fahrerseite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Unterzug G 3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787" y="1127468"/>
            <a:ext cx="6251832" cy="468887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 2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</a:t>
            </a:r>
            <a:r>
              <a:rPr lang="de-DE" dirty="0"/>
              <a:t>B</a:t>
            </a:r>
            <a:r>
              <a:rPr lang="de-DE" dirty="0" smtClean="0"/>
              <a:t>eifahrerseite</a:t>
            </a:r>
            <a:endParaRPr lang="de-DE" dirty="0"/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4942702" y="1515762"/>
            <a:ext cx="930449" cy="862201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6" action="ppaction://hlinksldjump" highlightClick="1"/>
          </p:cNvPr>
          <p:cNvSpPr/>
          <p:nvPr/>
        </p:nvSpPr>
        <p:spPr>
          <a:xfrm>
            <a:off x="3962400" y="1515762"/>
            <a:ext cx="914826" cy="862201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rId7" action="ppaction://hlinksldjump" highlightClick="1"/>
          </p:cNvPr>
          <p:cNvSpPr/>
          <p:nvPr/>
        </p:nvSpPr>
        <p:spPr>
          <a:xfrm>
            <a:off x="5074508" y="2394438"/>
            <a:ext cx="798643" cy="579421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rId8" action="ppaction://hlinksldjump" highlightClick="1"/>
          </p:cNvPr>
          <p:cNvSpPr/>
          <p:nvPr/>
        </p:nvSpPr>
        <p:spPr>
          <a:xfrm>
            <a:off x="2949573" y="3212758"/>
            <a:ext cx="1012827" cy="1095632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71847" y="304799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Kettensäge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520" y="-1148251"/>
            <a:ext cx="2858081" cy="7284311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2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" y="1127488"/>
            <a:ext cx="7107967" cy="53309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71847" y="304799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Kettensägen Zubehör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530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334" y="1799327"/>
            <a:ext cx="5050923" cy="37881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7482" y="1799895"/>
            <a:ext cx="5055470" cy="37916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Flashmax</a:t>
            </a:r>
            <a:r>
              <a:rPr lang="de-DE" sz="2800" b="1" u="sng" dirty="0" smtClean="0">
                <a:solidFill>
                  <a:schemeClr val="bg1"/>
                </a:solidFill>
              </a:rPr>
              <a:t> </a:t>
            </a:r>
            <a:r>
              <a:rPr lang="de-DE" sz="2800" b="1" u="sng" dirty="0" err="1" smtClean="0">
                <a:solidFill>
                  <a:schemeClr val="bg1"/>
                </a:solidFill>
              </a:rPr>
              <a:t>Synchro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9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43" y="5379308"/>
            <a:ext cx="1260473" cy="12740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" y="538157"/>
            <a:ext cx="7520294" cy="5640221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</p:cNvPr>
          <p:cNvSpPr/>
          <p:nvPr/>
        </p:nvSpPr>
        <p:spPr>
          <a:xfrm>
            <a:off x="8534400" y="2627870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Fahrzeugauswahl </a:t>
            </a:r>
            <a:endParaRPr lang="de-DE" dirty="0"/>
          </a:p>
        </p:txBody>
      </p:sp>
      <p:sp>
        <p:nvSpPr>
          <p:cNvPr id="5" name="Interaktive Schaltfläche: Anpassen 4">
            <a:hlinkClick r:id="rId5" action="ppaction://hlinksldjump" highlightClick="1"/>
          </p:cNvPr>
          <p:cNvSpPr/>
          <p:nvPr/>
        </p:nvSpPr>
        <p:spPr>
          <a:xfrm>
            <a:off x="3632461" y="2559196"/>
            <a:ext cx="1491048" cy="1598141"/>
          </a:xfrm>
          <a:prstGeom prst="actionButtonBlank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5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027" y="955589"/>
            <a:ext cx="7150443" cy="536283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Stativzubehör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G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43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9" y="794951"/>
            <a:ext cx="7611761" cy="57088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7838" y="181233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 4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</a:t>
            </a:r>
            <a:r>
              <a:rPr lang="de-DE" dirty="0"/>
              <a:t>B</a:t>
            </a:r>
            <a:r>
              <a:rPr lang="de-DE" dirty="0" smtClean="0"/>
              <a:t>eifahrerseite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0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68" y="535459"/>
            <a:ext cx="4449977" cy="59333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Unterzug G 4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</a:t>
            </a:r>
            <a:r>
              <a:rPr lang="de-DE" dirty="0"/>
              <a:t>B</a:t>
            </a:r>
            <a:r>
              <a:rPr lang="de-DE" dirty="0" smtClean="0"/>
              <a:t>eifahrerseite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Beifahrer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347" y="1686011"/>
            <a:ext cx="4723028" cy="35422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9686" y="1682493"/>
            <a:ext cx="4694882" cy="3521161"/>
          </a:xfrm>
          <a:prstGeom prst="rect">
            <a:avLst/>
          </a:prstGeom>
        </p:spPr>
      </p:pic>
      <p:sp>
        <p:nvSpPr>
          <p:cNvPr id="7" name="Interaktive Schaltfläche: Anpassen 6">
            <a:hlinkClick r:id="rId5" action="ppaction://hlinksldjump" highlightClick="1"/>
          </p:cNvPr>
          <p:cNvSpPr/>
          <p:nvPr/>
        </p:nvSpPr>
        <p:spPr>
          <a:xfrm>
            <a:off x="2290119" y="3385750"/>
            <a:ext cx="848497" cy="82378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rId6" action="ppaction://hlinksldjump" highlightClick="1"/>
          </p:cNvPr>
          <p:cNvSpPr/>
          <p:nvPr/>
        </p:nvSpPr>
        <p:spPr>
          <a:xfrm>
            <a:off x="5511114" y="3468129"/>
            <a:ext cx="939113" cy="741405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rId7" action="ppaction://hlinksldjump" highlightClick="1"/>
          </p:cNvPr>
          <p:cNvSpPr/>
          <p:nvPr/>
        </p:nvSpPr>
        <p:spPr>
          <a:xfrm>
            <a:off x="6573795" y="3113902"/>
            <a:ext cx="749643" cy="1095632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teraktive Schaltfläche: Anpassen 9">
            <a:hlinkClick r:id="rId8" action="ppaction://hlinksldjump" highlightClick="1"/>
          </p:cNvPr>
          <p:cNvSpPr/>
          <p:nvPr/>
        </p:nvSpPr>
        <p:spPr>
          <a:xfrm>
            <a:off x="8987482" y="1861751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</a:t>
            </a:r>
            <a:r>
              <a:rPr lang="de-DE" dirty="0"/>
              <a:t>B</a:t>
            </a:r>
            <a:r>
              <a:rPr lang="de-DE" dirty="0" smtClean="0"/>
              <a:t>eifahrerseite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3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023" y="2597491"/>
            <a:ext cx="3880264" cy="29101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216" y="2598719"/>
            <a:ext cx="3890088" cy="29175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7865" y="2608700"/>
            <a:ext cx="3891343" cy="291850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8863" y="238897"/>
            <a:ext cx="4852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Fahrerhaus Staukiste Mittelkonsole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9" name="Interaktive Schaltfläche: Anpassen 8">
            <a:hlinkClick r:id="rId6" action="ppaction://hlinksldjump" highlightClick="1"/>
          </p:cNvPr>
          <p:cNvSpPr/>
          <p:nvPr/>
        </p:nvSpPr>
        <p:spPr>
          <a:xfrm>
            <a:off x="9053385" y="856735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Beifahrer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9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" y="1771564"/>
            <a:ext cx="5689027" cy="42667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828" y="2308398"/>
            <a:ext cx="4294671" cy="32210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Fahrerhaus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9053385" y="856735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Beifahrer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3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302" y="2725755"/>
            <a:ext cx="2809564" cy="210717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26362" y="2127116"/>
            <a:ext cx="4076011" cy="30570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Weber </a:t>
            </a:r>
            <a:r>
              <a:rPr lang="de-DE" sz="2800" b="1" u="sng" dirty="0" err="1" smtClean="0">
                <a:solidFill>
                  <a:schemeClr val="bg1"/>
                </a:solidFill>
              </a:rPr>
              <a:t>Tächle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9053385" y="856735"/>
            <a:ext cx="2831794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Beifahrer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8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8599" y="1193884"/>
            <a:ext cx="6043139" cy="4532354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252469" y="2198128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Seitenauswahl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GR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5338119" y="2082798"/>
            <a:ext cx="1359243" cy="1062681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6" action="ppaction://hlinksldjump" highlightClick="1"/>
          </p:cNvPr>
          <p:cNvSpPr/>
          <p:nvPr/>
        </p:nvSpPr>
        <p:spPr>
          <a:xfrm>
            <a:off x="6697362" y="2523522"/>
            <a:ext cx="518984" cy="2485083"/>
          </a:xfrm>
          <a:prstGeom prst="actionButtonBlank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0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4791" y="2356413"/>
            <a:ext cx="3482205" cy="26116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2875" y="2355497"/>
            <a:ext cx="3474875" cy="26061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31" y="2356412"/>
            <a:ext cx="3482205" cy="26116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6032" y="329514"/>
            <a:ext cx="10713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GR Überwachungstafel und Lichtmast Bedienung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8" name="Interaktive Schaltfläche: Anpassen 7">
            <a:hlinkClick r:id="rId6" action="ppaction://hlinksldjump" highlightClick="1"/>
          </p:cNvPr>
          <p:cNvSpPr/>
          <p:nvPr/>
        </p:nvSpPr>
        <p:spPr>
          <a:xfrm>
            <a:off x="9400751" y="1209588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GR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974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10713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Saugschlauch Zubehör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4" y="972064"/>
            <a:ext cx="5480281" cy="5480281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</p:cNvPr>
          <p:cNvSpPr/>
          <p:nvPr/>
        </p:nvSpPr>
        <p:spPr>
          <a:xfrm>
            <a:off x="9104189" y="1687383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GR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5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43" y="5379308"/>
            <a:ext cx="1260473" cy="12740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488732"/>
            <a:ext cx="7498326" cy="5623744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</p:cNvPr>
          <p:cNvSpPr/>
          <p:nvPr/>
        </p:nvSpPr>
        <p:spPr>
          <a:xfrm>
            <a:off x="8534400" y="2627870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Fahrzeugauswahl </a:t>
            </a:r>
            <a:endParaRPr lang="de-DE" dirty="0"/>
          </a:p>
        </p:txBody>
      </p:sp>
      <p:sp>
        <p:nvSpPr>
          <p:cNvPr id="5" name="Interaktive Schaltfläche: Anpassen 4">
            <a:hlinkClick r:id="rId5" action="ppaction://hlinksldjump" highlightClick="1"/>
          </p:cNvPr>
          <p:cNvSpPr/>
          <p:nvPr/>
        </p:nvSpPr>
        <p:spPr>
          <a:xfrm>
            <a:off x="6351373" y="2718487"/>
            <a:ext cx="1491048" cy="1598141"/>
          </a:xfrm>
          <a:prstGeom prst="actionButtonBlank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5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3" y="308476"/>
            <a:ext cx="6094761" cy="6309747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9079475" y="1935892"/>
            <a:ext cx="2731563" cy="855361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Seitenauswahl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Dach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5848865" y="1935892"/>
            <a:ext cx="856735" cy="690603"/>
          </a:xfrm>
          <a:prstGeom prst="actionButtonBlank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6" action="ppaction://hlinksldjump" highlightClick="1"/>
          </p:cNvPr>
          <p:cNvSpPr/>
          <p:nvPr/>
        </p:nvSpPr>
        <p:spPr>
          <a:xfrm>
            <a:off x="5890744" y="1713470"/>
            <a:ext cx="683740" cy="222422"/>
          </a:xfrm>
          <a:prstGeom prst="actionButtonBlank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rId7" action="ppaction://hlinksldjump" highlightClick="1"/>
          </p:cNvPr>
          <p:cNvSpPr/>
          <p:nvPr/>
        </p:nvSpPr>
        <p:spPr>
          <a:xfrm>
            <a:off x="3064477" y="1563814"/>
            <a:ext cx="1902940" cy="4194435"/>
          </a:xfrm>
          <a:prstGeom prst="actionButtonBlank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6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35" y="2554875"/>
            <a:ext cx="4820353" cy="361526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9" y="2554876"/>
            <a:ext cx="4820354" cy="36152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32" y="329514"/>
            <a:ext cx="7801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Box </a:t>
            </a:r>
          </a:p>
          <a:p>
            <a:r>
              <a:rPr lang="de-DE" sz="2800" b="1" u="sng" dirty="0" smtClean="0">
                <a:solidFill>
                  <a:schemeClr val="bg1"/>
                </a:solidFill>
              </a:rPr>
              <a:t>Kanthölzer, Keile &amp; Bohlen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9104189" y="1687383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Dach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7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0" y="1812497"/>
            <a:ext cx="5731244" cy="42984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23" y="2349802"/>
            <a:ext cx="4298432" cy="32238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</a:rPr>
              <a:t>Dachbox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Anpassen 5">
            <a:hlinkClick r:id="rId5" action="ppaction://hlinksldjump" highlightClick="1"/>
          </p:cNvPr>
          <p:cNvSpPr/>
          <p:nvPr/>
        </p:nvSpPr>
        <p:spPr>
          <a:xfrm>
            <a:off x="9104189" y="916605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Dach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863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9841" y="1572429"/>
            <a:ext cx="5757561" cy="431817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6032" y="329514"/>
            <a:ext cx="4852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Schlauchbrücken 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5" name="Interaktive Schaltfläche: Anpassen 4">
            <a:hlinkClick r:id="rId4" action="ppaction://hlinksldjump" highlightClick="1"/>
          </p:cNvPr>
          <p:cNvSpPr/>
          <p:nvPr/>
        </p:nvSpPr>
        <p:spPr>
          <a:xfrm>
            <a:off x="9104189" y="1687383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zum Dach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72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4" y="262065"/>
            <a:ext cx="7798487" cy="5848865"/>
          </a:xfrm>
          <a:prstGeom prst="rect">
            <a:avLst/>
          </a:prstGeom>
        </p:spPr>
      </p:pic>
      <p:sp>
        <p:nvSpPr>
          <p:cNvPr id="4" name="Interaktive Schaltfläche: Anpassen 3">
            <a:hlinkClick r:id="rId5" action="ppaction://hlinksldjump" highlightClick="1"/>
          </p:cNvPr>
          <p:cNvSpPr/>
          <p:nvPr/>
        </p:nvSpPr>
        <p:spPr>
          <a:xfrm>
            <a:off x="9255253" y="2084345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Fahrzeugauswahl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59715" y="1771134"/>
            <a:ext cx="9069388" cy="3805882"/>
          </a:xfrm>
        </p:spPr>
        <p:txBody>
          <a:bodyPr/>
          <a:lstStyle/>
          <a:p>
            <a:r>
              <a:rPr lang="de-DE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Für die Aufmerksamkeit</a:t>
            </a:r>
            <a:endParaRPr lang="de-DE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58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43" y="5379308"/>
            <a:ext cx="1260473" cy="1274026"/>
          </a:xfrm>
          <a:prstGeom prst="rect">
            <a:avLst/>
          </a:prstGeom>
        </p:spPr>
      </p:pic>
      <p:pic>
        <p:nvPicPr>
          <p:cNvPr id="3" name="Grafik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" y="453081"/>
            <a:ext cx="3921211" cy="2940908"/>
          </a:xfrm>
          <a:prstGeom prst="rect">
            <a:avLst/>
          </a:prstGeom>
        </p:spPr>
      </p:pic>
      <p:pic>
        <p:nvPicPr>
          <p:cNvPr id="4" name="Grafik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53" y="404000"/>
            <a:ext cx="3929449" cy="2947087"/>
          </a:xfrm>
          <a:prstGeom prst="rect">
            <a:avLst/>
          </a:prstGeom>
        </p:spPr>
      </p:pic>
      <p:pic>
        <p:nvPicPr>
          <p:cNvPr id="5" name="Grafik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003" y="3970116"/>
            <a:ext cx="3066535" cy="22999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06842" y="2685535"/>
            <a:ext cx="264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Fahrerseite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994559" y="2685535"/>
            <a:ext cx="2196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Beifahrerseite</a:t>
            </a:r>
            <a:endParaRPr lang="de-DE" sz="2400" dirty="0"/>
          </a:p>
        </p:txBody>
      </p:sp>
      <p:sp>
        <p:nvSpPr>
          <p:cNvPr id="10" name="Rechteck 9"/>
          <p:cNvSpPr/>
          <p:nvPr/>
        </p:nvSpPr>
        <p:spPr>
          <a:xfrm>
            <a:off x="2076597" y="6016321"/>
            <a:ext cx="684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GR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dirty="0"/>
          </a:p>
        </p:txBody>
      </p:sp>
      <p:pic>
        <p:nvPicPr>
          <p:cNvPr id="8" name="Grafik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242" y="3970116"/>
            <a:ext cx="3066534" cy="22999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745253" y="6016321"/>
            <a:ext cx="144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Dach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Interaktive Schaltfläche: Anpassen 10">
            <a:hlinkClick r:id="rId11" action="ppaction://hlinksldjump" highlightClick="1"/>
          </p:cNvPr>
          <p:cNvSpPr/>
          <p:nvPr/>
        </p:nvSpPr>
        <p:spPr>
          <a:xfrm>
            <a:off x="9255253" y="2084345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Fahrzeugauswahl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54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5" name="Grafi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" y="378941"/>
            <a:ext cx="2965622" cy="2224217"/>
          </a:xfrm>
          <a:prstGeom prst="rect">
            <a:avLst/>
          </a:prstGeom>
        </p:spPr>
      </p:pic>
      <p:pic>
        <p:nvPicPr>
          <p:cNvPr id="6" name="Grafik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4" y="378940"/>
            <a:ext cx="2965622" cy="2224217"/>
          </a:xfrm>
          <a:prstGeom prst="rect">
            <a:avLst/>
          </a:prstGeom>
        </p:spPr>
      </p:pic>
      <p:pic>
        <p:nvPicPr>
          <p:cNvPr id="7" name="Grafik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9" y="378940"/>
            <a:ext cx="2965623" cy="2224217"/>
          </a:xfrm>
          <a:prstGeom prst="rect">
            <a:avLst/>
          </a:prstGeom>
        </p:spPr>
      </p:pic>
      <p:pic>
        <p:nvPicPr>
          <p:cNvPr id="8" name="Grafik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8" y="3056238"/>
            <a:ext cx="2976605" cy="2232454"/>
          </a:xfrm>
          <a:prstGeom prst="rect">
            <a:avLst/>
          </a:prstGeom>
        </p:spPr>
      </p:pic>
      <p:pic>
        <p:nvPicPr>
          <p:cNvPr id="9" name="Grafik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4" y="3056238"/>
            <a:ext cx="2965622" cy="222421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435335" y="2091036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Fahrer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120208" y="2091036"/>
            <a:ext cx="2238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Mannschaftsraum 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388070" y="2091036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G1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717353" y="4869247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G3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4467258" y="486924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Unterzug G3</a:t>
            </a:r>
            <a:endParaRPr lang="de-DE" dirty="0"/>
          </a:p>
        </p:txBody>
      </p:sp>
      <p:sp>
        <p:nvSpPr>
          <p:cNvPr id="13" name="Interaktive Schaltfläche: Anpassen 12">
            <a:hlinkClick r:id="rId13" action="ppaction://hlinksldjump" highlightClick="1"/>
          </p:cNvPr>
          <p:cNvSpPr/>
          <p:nvPr/>
        </p:nvSpPr>
        <p:spPr>
          <a:xfrm>
            <a:off x="7530761" y="3483231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Seitenauswahl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1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4" name="Grafi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4" y="350965"/>
            <a:ext cx="2782005" cy="2086504"/>
          </a:xfrm>
          <a:prstGeom prst="rect">
            <a:avLst/>
          </a:prstGeom>
        </p:spPr>
      </p:pic>
      <p:pic>
        <p:nvPicPr>
          <p:cNvPr id="5" name="Grafik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35" y="350964"/>
            <a:ext cx="3667061" cy="2062722"/>
          </a:xfrm>
          <a:prstGeom prst="rect">
            <a:avLst/>
          </a:prstGeom>
        </p:spPr>
      </p:pic>
      <p:pic>
        <p:nvPicPr>
          <p:cNvPr id="6" name="Grafik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09" y="350964"/>
            <a:ext cx="2760822" cy="2070617"/>
          </a:xfrm>
          <a:prstGeom prst="rect">
            <a:avLst/>
          </a:prstGeom>
        </p:spPr>
      </p:pic>
      <p:pic>
        <p:nvPicPr>
          <p:cNvPr id="7" name="Grafik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4" y="2719773"/>
            <a:ext cx="3546046" cy="2659535"/>
          </a:xfrm>
          <a:prstGeom prst="rect">
            <a:avLst/>
          </a:prstGeom>
        </p:spPr>
      </p:pic>
      <p:pic>
        <p:nvPicPr>
          <p:cNvPr id="8" name="Grafik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09" y="2719773"/>
            <a:ext cx="3567900" cy="267592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249809" y="2012732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Mannschaftsraum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112128" y="200719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Beifahrer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539083" y="2007194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G2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825969" y="4776571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G4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5356945" y="477657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Unterzug G4</a:t>
            </a:r>
            <a:endParaRPr lang="de-DE" dirty="0"/>
          </a:p>
        </p:txBody>
      </p:sp>
      <p:sp>
        <p:nvSpPr>
          <p:cNvPr id="13" name="Interaktive Schaltfläche: Anpassen 12">
            <a:hlinkClick r:id="rId13" action="ppaction://hlinksldjump" highlightClick="1"/>
          </p:cNvPr>
          <p:cNvSpPr/>
          <p:nvPr/>
        </p:nvSpPr>
        <p:spPr>
          <a:xfrm>
            <a:off x="8158574" y="2890106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Seitenauswahl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9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215" y="1304583"/>
            <a:ext cx="5296243" cy="3972182"/>
          </a:xfrm>
          <a:prstGeom prst="rect">
            <a:avLst/>
          </a:prstGeom>
        </p:spPr>
      </p:pic>
      <p:sp>
        <p:nvSpPr>
          <p:cNvPr id="4" name="Interaktive Schaltfläche: Anpassen 3">
            <a:hlinkClick r:id="rId4" action="ppaction://hlinksldjump" highlightClick="1"/>
          </p:cNvPr>
          <p:cNvSpPr/>
          <p:nvPr/>
        </p:nvSpPr>
        <p:spPr>
          <a:xfrm>
            <a:off x="8997096" y="1977081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Fahrerseite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53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137" y="5519351"/>
            <a:ext cx="1170572" cy="11831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348" y="646926"/>
            <a:ext cx="3264243" cy="24481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2511" y="650158"/>
            <a:ext cx="3290102" cy="24675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66" y="3739978"/>
            <a:ext cx="3492844" cy="2619633"/>
          </a:xfrm>
          <a:prstGeom prst="rect">
            <a:avLst/>
          </a:prstGeom>
        </p:spPr>
      </p:pic>
      <p:sp>
        <p:nvSpPr>
          <p:cNvPr id="6" name="Interaktive Schaltfläche: Anpassen 5">
            <a:hlinkClick r:id="rId6" action="ppaction://hlinksldjump" highlightClick="1"/>
          </p:cNvPr>
          <p:cNvSpPr/>
          <p:nvPr/>
        </p:nvSpPr>
        <p:spPr>
          <a:xfrm>
            <a:off x="9400750" y="4357816"/>
            <a:ext cx="2731563" cy="832022"/>
          </a:xfrm>
          <a:prstGeom prst="actionButtonBlan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Zurück zur Fahrerseite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57" y="238895"/>
            <a:ext cx="4352325" cy="32642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6911" y="4104488"/>
            <a:ext cx="2916080" cy="21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230</Words>
  <Application>Microsoft Office PowerPoint</Application>
  <PresentationFormat>Breitbild</PresentationFormat>
  <Paragraphs>98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8" baseType="lpstr">
      <vt:lpstr>Century Gothic</vt:lpstr>
      <vt:lpstr>Wingdings 3</vt:lpstr>
      <vt:lpstr>Segment</vt:lpstr>
      <vt:lpstr>Fahrzeugkunde Feuerwehr wiedbachtal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die Aufmerksamkeit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Kaminbrand</dc:title>
  <dc:creator>Bastian Euteneuer</dc:creator>
  <cp:lastModifiedBy>Bastian Euteneuer</cp:lastModifiedBy>
  <cp:revision>144</cp:revision>
  <cp:lastPrinted>2020-05-29T11:10:28Z</cp:lastPrinted>
  <dcterms:created xsi:type="dcterms:W3CDTF">2018-09-27T06:14:32Z</dcterms:created>
  <dcterms:modified xsi:type="dcterms:W3CDTF">2021-04-22T10:43:37Z</dcterms:modified>
</cp:coreProperties>
</file>