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98" r:id="rId3"/>
    <p:sldId id="300" r:id="rId4"/>
    <p:sldId id="302" r:id="rId5"/>
    <p:sldId id="303" r:id="rId6"/>
    <p:sldId id="312" r:id="rId7"/>
    <p:sldId id="301" r:id="rId8"/>
    <p:sldId id="307" r:id="rId9"/>
    <p:sldId id="306" r:id="rId10"/>
    <p:sldId id="305" r:id="rId11"/>
    <p:sldId id="304" r:id="rId12"/>
    <p:sldId id="309" r:id="rId13"/>
    <p:sldId id="308" r:id="rId14"/>
    <p:sldId id="311" r:id="rId15"/>
    <p:sldId id="310" r:id="rId16"/>
    <p:sldId id="282" r:id="rId17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1CBF-5E7B-440A-BDFE-C60B77CC1157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8402-7CC9-46CF-8CB3-5B0534FC5AF1}" type="slidenum">
              <a:rPr lang="de-DE" smtClean="0"/>
              <a:t>‹Nr.›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751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1CBF-5E7B-440A-BDFE-C60B77CC1157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8402-7CC9-46CF-8CB3-5B0534FC5A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439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1CBF-5E7B-440A-BDFE-C60B77CC1157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8402-7CC9-46CF-8CB3-5B0534FC5A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141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1CBF-5E7B-440A-BDFE-C60B77CC1157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8402-7CC9-46CF-8CB3-5B0534FC5AF1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4419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1CBF-5E7B-440A-BDFE-C60B77CC1157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8402-7CC9-46CF-8CB3-5B0534FC5A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3595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1CBF-5E7B-440A-BDFE-C60B77CC1157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8402-7CC9-46CF-8CB3-5B0534FC5AF1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6080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1CBF-5E7B-440A-BDFE-C60B77CC1157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8402-7CC9-46CF-8CB3-5B0534FC5A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0978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1CBF-5E7B-440A-BDFE-C60B77CC1157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8402-7CC9-46CF-8CB3-5B0534FC5A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1937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1CBF-5E7B-440A-BDFE-C60B77CC1157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8402-7CC9-46CF-8CB3-5B0534FC5A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273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1CBF-5E7B-440A-BDFE-C60B77CC1157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8402-7CC9-46CF-8CB3-5B0534FC5A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0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1CBF-5E7B-440A-BDFE-C60B77CC1157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8402-7CC9-46CF-8CB3-5B0534FC5A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26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1CBF-5E7B-440A-BDFE-C60B77CC1157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8402-7CC9-46CF-8CB3-5B0534FC5A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671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1CBF-5E7B-440A-BDFE-C60B77CC1157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8402-7CC9-46CF-8CB3-5B0534FC5A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126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1CBF-5E7B-440A-BDFE-C60B77CC1157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8402-7CC9-46CF-8CB3-5B0534FC5A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7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1CBF-5E7B-440A-BDFE-C60B77CC1157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8402-7CC9-46CF-8CB3-5B0534FC5A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5710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1CBF-5E7B-440A-BDFE-C60B77CC1157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8402-7CC9-46CF-8CB3-5B0534FC5A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9885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1CBF-5E7B-440A-BDFE-C60B77CC1157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8402-7CC9-46CF-8CB3-5B0534FC5A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34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D741CBF-5E7B-440A-BDFE-C60B77CC1157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468402-7CC9-46CF-8CB3-5B0534FC5A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03684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280558" y="4831720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de-DE" sz="6000" b="1" dirty="0"/>
              <a:t>Verschiedene Rettungstechniken</a:t>
            </a:r>
            <a:br>
              <a:rPr lang="de-DE" sz="6000" b="1" dirty="0"/>
            </a:br>
            <a:endParaRPr lang="de-DE" sz="6000" b="1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1288" y="5585254"/>
            <a:ext cx="1056470" cy="1067830"/>
          </a:xfrm>
          <a:prstGeom prst="rect">
            <a:avLst/>
          </a:prstGeom>
        </p:spPr>
      </p:pic>
      <p:pic>
        <p:nvPicPr>
          <p:cNvPr id="4" name="Inhaltsplatzhalt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96" y="685800"/>
            <a:ext cx="4881759" cy="3614738"/>
          </a:xfrm>
        </p:spPr>
      </p:pic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985" y="685800"/>
            <a:ext cx="4667305" cy="3614738"/>
          </a:xfrm>
        </p:spPr>
      </p:pic>
    </p:spTree>
    <p:extLst>
      <p:ext uri="{BB962C8B-B14F-4D97-AF65-F5344CB8AC3E}">
        <p14:creationId xmlns:p14="http://schemas.microsoft.com/office/powerpoint/2010/main" val="383439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543" y="5255740"/>
            <a:ext cx="1407176" cy="142230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2" y="309948"/>
            <a:ext cx="4399005" cy="307930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989" y="309947"/>
            <a:ext cx="4399004" cy="307930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1" y="3696729"/>
            <a:ext cx="4399005" cy="307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0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543" y="5255740"/>
            <a:ext cx="1407176" cy="142230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9" y="239598"/>
            <a:ext cx="4349250" cy="303505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9" y="3460591"/>
            <a:ext cx="4349250" cy="303505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945" y="3456709"/>
            <a:ext cx="4341341" cy="303893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944" y="239597"/>
            <a:ext cx="4341341" cy="303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19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543" y="5255740"/>
            <a:ext cx="1407176" cy="142230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93" y="309983"/>
            <a:ext cx="4276862" cy="299380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93" y="3581399"/>
            <a:ext cx="4276862" cy="299380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611" y="313279"/>
            <a:ext cx="4234248" cy="296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00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543" y="5255740"/>
            <a:ext cx="1407176" cy="142230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53" y="319215"/>
            <a:ext cx="5296930" cy="370785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43" y="319216"/>
            <a:ext cx="5296930" cy="370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69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543" y="5255740"/>
            <a:ext cx="1407176" cy="142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63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543" y="5255740"/>
            <a:ext cx="1407176" cy="142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65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137" y="5519351"/>
            <a:ext cx="1170572" cy="1183159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359715" y="1771134"/>
            <a:ext cx="9069388" cy="3805882"/>
          </a:xfrm>
        </p:spPr>
        <p:txBody>
          <a:bodyPr/>
          <a:lstStyle/>
          <a:p>
            <a:r>
              <a:rPr lang="de-D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Vielen Dank Für die Aufmerksamkeit</a:t>
            </a:r>
            <a:endParaRPr lang="de-DE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3177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573" y="5220155"/>
            <a:ext cx="1442383" cy="145789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69" y="276230"/>
            <a:ext cx="8894439" cy="554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16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343" y="5379308"/>
            <a:ext cx="1260473" cy="127402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7" y="543698"/>
            <a:ext cx="8813501" cy="576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75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343" y="5379308"/>
            <a:ext cx="1260473" cy="127402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09" y="323975"/>
            <a:ext cx="8380281" cy="614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09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343" y="5379308"/>
            <a:ext cx="1260473" cy="127402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902942" y="2496063"/>
            <a:ext cx="71339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b="1" dirty="0" smtClean="0">
                <a:solidFill>
                  <a:schemeClr val="bg1"/>
                </a:solidFill>
              </a:rPr>
              <a:t>Video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5479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343" y="5379308"/>
            <a:ext cx="1260473" cy="127402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1" y="358471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36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543" y="5255740"/>
            <a:ext cx="1407176" cy="142230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09" y="467498"/>
            <a:ext cx="4110091" cy="287706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12" y="467497"/>
            <a:ext cx="4118919" cy="288324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08" y="3569681"/>
            <a:ext cx="4091527" cy="286406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11" y="3569680"/>
            <a:ext cx="4118919" cy="288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82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543" y="5255740"/>
            <a:ext cx="1407176" cy="142230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80" y="547818"/>
            <a:ext cx="3815883" cy="267111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146" y="547817"/>
            <a:ext cx="3847070" cy="269294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80" y="3416642"/>
            <a:ext cx="3815884" cy="267111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146" y="3416642"/>
            <a:ext cx="2756449" cy="205149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23" y="3408103"/>
            <a:ext cx="2765415" cy="206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42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543" y="5255740"/>
            <a:ext cx="1407176" cy="142230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52" y="360404"/>
            <a:ext cx="4333693" cy="303358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131" y="360403"/>
            <a:ext cx="4333693" cy="303358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27" y="3627574"/>
            <a:ext cx="4357818" cy="305047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131" y="3627574"/>
            <a:ext cx="2937569" cy="295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84388"/>
      </p:ext>
    </p:extLst>
  </p:cSld>
  <p:clrMapOvr>
    <a:masterClrMapping/>
  </p:clrMapOvr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8</Words>
  <Application>Microsoft Office PowerPoint</Application>
  <PresentationFormat>Breitbild</PresentationFormat>
  <Paragraphs>3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9" baseType="lpstr">
      <vt:lpstr>Century Gothic</vt:lpstr>
      <vt:lpstr>Wingdings 3</vt:lpstr>
      <vt:lpstr>Segment</vt:lpstr>
      <vt:lpstr>Verschiedene Rettungstechniken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 Für die Aufmerksamkeit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Kaminbrand</dc:title>
  <dc:creator>Bastian Euteneuer</dc:creator>
  <cp:lastModifiedBy>Bastian Euteneuer</cp:lastModifiedBy>
  <cp:revision>95</cp:revision>
  <cp:lastPrinted>2020-05-29T11:10:28Z</cp:lastPrinted>
  <dcterms:created xsi:type="dcterms:W3CDTF">2018-09-27T06:14:32Z</dcterms:created>
  <dcterms:modified xsi:type="dcterms:W3CDTF">2021-03-11T13:18:39Z</dcterms:modified>
</cp:coreProperties>
</file>