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6" r:id="rId1"/>
  </p:sldMasterIdLst>
  <p:sldIdLst>
    <p:sldId id="256" r:id="rId2"/>
    <p:sldId id="300" r:id="rId3"/>
    <p:sldId id="298" r:id="rId4"/>
    <p:sldId id="316" r:id="rId5"/>
    <p:sldId id="302" r:id="rId6"/>
    <p:sldId id="303" r:id="rId7"/>
    <p:sldId id="282" r:id="rId8"/>
    <p:sldId id="304" r:id="rId9"/>
    <p:sldId id="305" r:id="rId10"/>
    <p:sldId id="315" r:id="rId11"/>
    <p:sldId id="306" r:id="rId12"/>
    <p:sldId id="307" r:id="rId13"/>
    <p:sldId id="308" r:id="rId14"/>
    <p:sldId id="309" r:id="rId15"/>
    <p:sldId id="313" r:id="rId16"/>
    <p:sldId id="310" r:id="rId17"/>
    <p:sldId id="311" r:id="rId18"/>
    <p:sldId id="312" r:id="rId19"/>
    <p:sldId id="314" r:id="rId20"/>
  </p:sldIdLst>
  <p:sldSz cx="12192000" cy="6858000"/>
  <p:notesSz cx="6797675" cy="9926638"/>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97" d="100"/>
          <a:sy n="97" d="100"/>
        </p:scale>
        <p:origin x="90" y="7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de-DE" smtClean="0"/>
              <a:t>Titelmasterformat durch Klicken bearbeiten</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en-US" dirty="0"/>
          </a:p>
        </p:txBody>
      </p:sp>
      <p:sp>
        <p:nvSpPr>
          <p:cNvPr id="4" name="Date Placeholder 3"/>
          <p:cNvSpPr>
            <a:spLocks noGrp="1"/>
          </p:cNvSpPr>
          <p:nvPr>
            <p:ph type="dt" sz="half" idx="10"/>
          </p:nvPr>
        </p:nvSpPr>
        <p:spPr/>
        <p:txBody>
          <a:bodyPr/>
          <a:lstStyle/>
          <a:p>
            <a:fld id="{3D741CBF-5E7B-440A-BDFE-C60B77CC1157}" type="datetimeFigureOut">
              <a:rPr lang="de-DE" smtClean="0"/>
              <a:t>07.03.2022</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E0468402-7CC9-46CF-8CB3-5B0534FC5AF1}" type="slidenum">
              <a:rPr lang="de-DE" smtClean="0"/>
              <a:t>‹Nr.›</a:t>
            </a:fld>
            <a:endParaRPr lang="de-DE"/>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887519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abild mit Beschriftu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de-DE" smtClean="0"/>
              <a:t>Bild durch Klicken auf Symbol hinzufügen</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de-DE" smtClean="0"/>
              <a:t>Textmasterformat bearbeiten</a:t>
            </a:r>
          </a:p>
        </p:txBody>
      </p:sp>
      <p:sp>
        <p:nvSpPr>
          <p:cNvPr id="3" name="Date Placeholder 2"/>
          <p:cNvSpPr>
            <a:spLocks noGrp="1"/>
          </p:cNvSpPr>
          <p:nvPr>
            <p:ph type="dt" sz="half" idx="10"/>
          </p:nvPr>
        </p:nvSpPr>
        <p:spPr/>
        <p:txBody>
          <a:bodyPr/>
          <a:lstStyle/>
          <a:p>
            <a:fld id="{3D741CBF-5E7B-440A-BDFE-C60B77CC1157}" type="datetimeFigureOut">
              <a:rPr lang="de-DE" smtClean="0"/>
              <a:t>07.03.2022</a:t>
            </a:fld>
            <a:endParaRPr lang="de-DE"/>
          </a:p>
        </p:txBody>
      </p:sp>
      <p:sp>
        <p:nvSpPr>
          <p:cNvPr id="4" name="Footer Placeholder 3"/>
          <p:cNvSpPr>
            <a:spLocks noGrp="1"/>
          </p:cNvSpPr>
          <p:nvPr>
            <p:ph type="ftr" sz="quarter" idx="11"/>
          </p:nvPr>
        </p:nvSpPr>
        <p:spPr/>
        <p:txBody>
          <a:bodyPr/>
          <a:lstStyle/>
          <a:p>
            <a:endParaRPr lang="de-DE"/>
          </a:p>
        </p:txBody>
      </p:sp>
      <p:sp>
        <p:nvSpPr>
          <p:cNvPr id="5" name="Slide Number Placeholder 4"/>
          <p:cNvSpPr>
            <a:spLocks noGrp="1"/>
          </p:cNvSpPr>
          <p:nvPr>
            <p:ph type="sldNum" sz="quarter" idx="12"/>
          </p:nvPr>
        </p:nvSpPr>
        <p:spPr/>
        <p:txBody>
          <a:bodyPr/>
          <a:lstStyle/>
          <a:p>
            <a:fld id="{E0468402-7CC9-46CF-8CB3-5B0534FC5AF1}" type="slidenum">
              <a:rPr lang="de-DE" smtClean="0"/>
              <a:t>‹Nr.›</a:t>
            </a:fld>
            <a:endParaRPr lang="de-DE"/>
          </a:p>
        </p:txBody>
      </p:sp>
    </p:spTree>
    <p:extLst>
      <p:ext uri="{BB962C8B-B14F-4D97-AF65-F5344CB8AC3E}">
        <p14:creationId xmlns:p14="http://schemas.microsoft.com/office/powerpoint/2010/main" val="36474396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el und Beschriftung">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de-DE" smtClean="0"/>
              <a:t>Titelmasterformat durch Klicken bearbeiten</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 bearbeiten</a:t>
            </a:r>
          </a:p>
        </p:txBody>
      </p:sp>
      <p:sp>
        <p:nvSpPr>
          <p:cNvPr id="4" name="Date Placeholder 3"/>
          <p:cNvSpPr>
            <a:spLocks noGrp="1"/>
          </p:cNvSpPr>
          <p:nvPr>
            <p:ph type="dt" sz="half" idx="10"/>
          </p:nvPr>
        </p:nvSpPr>
        <p:spPr/>
        <p:txBody>
          <a:bodyPr/>
          <a:lstStyle/>
          <a:p>
            <a:fld id="{3D741CBF-5E7B-440A-BDFE-C60B77CC1157}" type="datetimeFigureOut">
              <a:rPr lang="de-DE" smtClean="0"/>
              <a:t>07.03.2022</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E0468402-7CC9-46CF-8CB3-5B0534FC5AF1}" type="slidenum">
              <a:rPr lang="de-DE" smtClean="0"/>
              <a:t>‹Nr.›</a:t>
            </a:fld>
            <a:endParaRPr lang="de-DE"/>
          </a:p>
        </p:txBody>
      </p:sp>
    </p:spTree>
    <p:extLst>
      <p:ext uri="{BB962C8B-B14F-4D97-AF65-F5344CB8AC3E}">
        <p14:creationId xmlns:p14="http://schemas.microsoft.com/office/powerpoint/2010/main" val="13271413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Zitat mit Beschriftung">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de-DE" smtClean="0"/>
              <a:t>Titelmasterformat durch Klicken bearbeiten</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de-DE" smtClean="0"/>
              <a:t>Textmasterformat bearbeiten</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 bearbeiten</a:t>
            </a:r>
          </a:p>
        </p:txBody>
      </p:sp>
      <p:sp>
        <p:nvSpPr>
          <p:cNvPr id="4" name="Date Placeholder 3"/>
          <p:cNvSpPr>
            <a:spLocks noGrp="1"/>
          </p:cNvSpPr>
          <p:nvPr>
            <p:ph type="dt" sz="half" idx="10"/>
          </p:nvPr>
        </p:nvSpPr>
        <p:spPr/>
        <p:txBody>
          <a:bodyPr/>
          <a:lstStyle/>
          <a:p>
            <a:fld id="{3D741CBF-5E7B-440A-BDFE-C60B77CC1157}" type="datetimeFigureOut">
              <a:rPr lang="de-DE" smtClean="0"/>
              <a:t>07.03.2022</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E0468402-7CC9-46CF-8CB3-5B0534FC5AF1}" type="slidenum">
              <a:rPr lang="de-DE" smtClean="0"/>
              <a:t>‹Nr.›</a:t>
            </a:fld>
            <a:endParaRPr lang="de-DE"/>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27844199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nskarte">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de-DE" smtClean="0"/>
              <a:t>Titelmasterformat durch Klicken bearbeiten</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 bearbeiten</a:t>
            </a:r>
          </a:p>
        </p:txBody>
      </p:sp>
      <p:sp>
        <p:nvSpPr>
          <p:cNvPr id="4" name="Date Placeholder 3"/>
          <p:cNvSpPr>
            <a:spLocks noGrp="1"/>
          </p:cNvSpPr>
          <p:nvPr>
            <p:ph type="dt" sz="half" idx="10"/>
          </p:nvPr>
        </p:nvSpPr>
        <p:spPr/>
        <p:txBody>
          <a:bodyPr/>
          <a:lstStyle/>
          <a:p>
            <a:fld id="{3D741CBF-5E7B-440A-BDFE-C60B77CC1157}" type="datetimeFigureOut">
              <a:rPr lang="de-DE" smtClean="0"/>
              <a:t>07.03.2022</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E0468402-7CC9-46CF-8CB3-5B0534FC5AF1}" type="slidenum">
              <a:rPr lang="de-DE" smtClean="0"/>
              <a:t>‹Nr.›</a:t>
            </a:fld>
            <a:endParaRPr lang="de-DE"/>
          </a:p>
        </p:txBody>
      </p:sp>
    </p:spTree>
    <p:extLst>
      <p:ext uri="{BB962C8B-B14F-4D97-AF65-F5344CB8AC3E}">
        <p14:creationId xmlns:p14="http://schemas.microsoft.com/office/powerpoint/2010/main" val="41135959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Namenskarte für Zitat">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de-DE" smtClean="0"/>
              <a:t>Titelmasterformat durch Klicken bearbeiten</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de-DE" smtClean="0"/>
              <a:t>Textmasterformat bearbeiten</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 bearbeiten</a:t>
            </a:r>
          </a:p>
        </p:txBody>
      </p:sp>
      <p:sp>
        <p:nvSpPr>
          <p:cNvPr id="4" name="Date Placeholder 3"/>
          <p:cNvSpPr>
            <a:spLocks noGrp="1"/>
          </p:cNvSpPr>
          <p:nvPr>
            <p:ph type="dt" sz="half" idx="10"/>
          </p:nvPr>
        </p:nvSpPr>
        <p:spPr/>
        <p:txBody>
          <a:bodyPr/>
          <a:lstStyle/>
          <a:p>
            <a:fld id="{3D741CBF-5E7B-440A-BDFE-C60B77CC1157}" type="datetimeFigureOut">
              <a:rPr lang="de-DE" smtClean="0"/>
              <a:t>07.03.2022</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E0468402-7CC9-46CF-8CB3-5B0534FC5AF1}" type="slidenum">
              <a:rPr lang="de-DE" smtClean="0"/>
              <a:t>‹Nr.›</a:t>
            </a:fld>
            <a:endParaRPr lang="de-DE"/>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26860804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Wahr oder Falsch">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de-DE" smtClean="0"/>
              <a:t>Titelmasterformat durch Klicken bearbeiten</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de-DE" smtClean="0"/>
              <a:t>Textmasterformat bearbeiten</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 bearbeiten</a:t>
            </a:r>
          </a:p>
        </p:txBody>
      </p:sp>
      <p:sp>
        <p:nvSpPr>
          <p:cNvPr id="4" name="Date Placeholder 3"/>
          <p:cNvSpPr>
            <a:spLocks noGrp="1"/>
          </p:cNvSpPr>
          <p:nvPr>
            <p:ph type="dt" sz="half" idx="10"/>
          </p:nvPr>
        </p:nvSpPr>
        <p:spPr/>
        <p:txBody>
          <a:bodyPr/>
          <a:lstStyle/>
          <a:p>
            <a:fld id="{3D741CBF-5E7B-440A-BDFE-C60B77CC1157}" type="datetimeFigureOut">
              <a:rPr lang="de-DE" smtClean="0"/>
              <a:t>07.03.2022</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E0468402-7CC9-46CF-8CB3-5B0534FC5AF1}" type="slidenum">
              <a:rPr lang="de-DE" smtClean="0"/>
              <a:t>‹Nr.›</a:t>
            </a:fld>
            <a:endParaRPr lang="de-DE"/>
          </a:p>
        </p:txBody>
      </p:sp>
    </p:spTree>
    <p:extLst>
      <p:ext uri="{BB962C8B-B14F-4D97-AF65-F5344CB8AC3E}">
        <p14:creationId xmlns:p14="http://schemas.microsoft.com/office/powerpoint/2010/main" val="14009788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de-DE" smtClean="0"/>
              <a:t>Titelmasterformat durch Klicken bearbeiten</a:t>
            </a:r>
            <a:endParaRPr lang="en-US" dirty="0"/>
          </a:p>
        </p:txBody>
      </p:sp>
      <p:sp>
        <p:nvSpPr>
          <p:cNvPr id="3" name="Vertical Text Placeholder 2"/>
          <p:cNvSpPr>
            <a:spLocks noGrp="1"/>
          </p:cNvSpPr>
          <p:nvPr>
            <p:ph type="body" orient="vert" idx="1"/>
          </p:nvPr>
        </p:nvSpPr>
        <p:spPr/>
        <p:txBody>
          <a:bodyPr vert="eaVert" ancho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Date Placeholder 3"/>
          <p:cNvSpPr>
            <a:spLocks noGrp="1"/>
          </p:cNvSpPr>
          <p:nvPr>
            <p:ph type="dt" sz="half" idx="10"/>
          </p:nvPr>
        </p:nvSpPr>
        <p:spPr/>
        <p:txBody>
          <a:bodyPr/>
          <a:lstStyle/>
          <a:p>
            <a:fld id="{3D741CBF-5E7B-440A-BDFE-C60B77CC1157}" type="datetimeFigureOut">
              <a:rPr lang="de-DE" smtClean="0"/>
              <a:t>07.03.2022</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E0468402-7CC9-46CF-8CB3-5B0534FC5AF1}" type="slidenum">
              <a:rPr lang="de-DE" smtClean="0"/>
              <a:t>‹Nr.›</a:t>
            </a:fld>
            <a:endParaRPr lang="de-DE"/>
          </a:p>
        </p:txBody>
      </p:sp>
    </p:spTree>
    <p:extLst>
      <p:ext uri="{BB962C8B-B14F-4D97-AF65-F5344CB8AC3E}">
        <p14:creationId xmlns:p14="http://schemas.microsoft.com/office/powerpoint/2010/main" val="10419370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de-DE" smtClean="0"/>
              <a:t>Titelmasterformat durch Klicken bearbeiten</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Date Placeholder 3"/>
          <p:cNvSpPr>
            <a:spLocks noGrp="1"/>
          </p:cNvSpPr>
          <p:nvPr>
            <p:ph type="dt" sz="half" idx="10"/>
          </p:nvPr>
        </p:nvSpPr>
        <p:spPr/>
        <p:txBody>
          <a:bodyPr/>
          <a:lstStyle/>
          <a:p>
            <a:fld id="{3D741CBF-5E7B-440A-BDFE-C60B77CC1157}" type="datetimeFigureOut">
              <a:rPr lang="de-DE" smtClean="0"/>
              <a:t>07.03.2022</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E0468402-7CC9-46CF-8CB3-5B0534FC5AF1}" type="slidenum">
              <a:rPr lang="de-DE" smtClean="0"/>
              <a:t>‹Nr.›</a:t>
            </a:fld>
            <a:endParaRPr lang="de-DE"/>
          </a:p>
        </p:txBody>
      </p:sp>
    </p:spTree>
    <p:extLst>
      <p:ext uri="{BB962C8B-B14F-4D97-AF65-F5344CB8AC3E}">
        <p14:creationId xmlns:p14="http://schemas.microsoft.com/office/powerpoint/2010/main" val="4427331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US" dirty="0"/>
          </a:p>
        </p:txBody>
      </p:sp>
      <p:sp>
        <p:nvSpPr>
          <p:cNvPr id="3" name="Content Placeholder 2"/>
          <p:cNvSpPr>
            <a:spLocks noGrp="1"/>
          </p:cNvSpPr>
          <p:nvPr>
            <p:ph idx="1"/>
          </p:nvPr>
        </p:nvSpPr>
        <p:spPr/>
        <p:txBody>
          <a:bodyPr anchor="ct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Date Placeholder 3"/>
          <p:cNvSpPr>
            <a:spLocks noGrp="1"/>
          </p:cNvSpPr>
          <p:nvPr>
            <p:ph type="dt" sz="half" idx="10"/>
          </p:nvPr>
        </p:nvSpPr>
        <p:spPr/>
        <p:txBody>
          <a:bodyPr/>
          <a:lstStyle/>
          <a:p>
            <a:fld id="{3D741CBF-5E7B-440A-BDFE-C60B77CC1157}" type="datetimeFigureOut">
              <a:rPr lang="de-DE" smtClean="0"/>
              <a:t>07.03.2022</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E0468402-7CC9-46CF-8CB3-5B0534FC5AF1}" type="slidenum">
              <a:rPr lang="de-DE" smtClean="0"/>
              <a:t>‹Nr.›</a:t>
            </a:fld>
            <a:endParaRPr lang="de-DE"/>
          </a:p>
        </p:txBody>
      </p:sp>
    </p:spTree>
    <p:extLst>
      <p:ext uri="{BB962C8B-B14F-4D97-AF65-F5344CB8AC3E}">
        <p14:creationId xmlns:p14="http://schemas.microsoft.com/office/powerpoint/2010/main" val="2880011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de-DE" smtClean="0"/>
              <a:t>Titelmasterformat durch Klicken bearbeiten</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 bearbeiten</a:t>
            </a:r>
          </a:p>
        </p:txBody>
      </p:sp>
      <p:sp>
        <p:nvSpPr>
          <p:cNvPr id="4" name="Date Placeholder 3"/>
          <p:cNvSpPr>
            <a:spLocks noGrp="1"/>
          </p:cNvSpPr>
          <p:nvPr>
            <p:ph type="dt" sz="half" idx="10"/>
          </p:nvPr>
        </p:nvSpPr>
        <p:spPr/>
        <p:txBody>
          <a:bodyPr/>
          <a:lstStyle/>
          <a:p>
            <a:fld id="{3D741CBF-5E7B-440A-BDFE-C60B77CC1157}" type="datetimeFigureOut">
              <a:rPr lang="de-DE" smtClean="0"/>
              <a:t>07.03.2022</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E0468402-7CC9-46CF-8CB3-5B0534FC5AF1}" type="slidenum">
              <a:rPr lang="de-DE" smtClean="0"/>
              <a:t>‹Nr.›</a:t>
            </a:fld>
            <a:endParaRPr lang="de-DE"/>
          </a:p>
        </p:txBody>
      </p:sp>
    </p:spTree>
    <p:extLst>
      <p:ext uri="{BB962C8B-B14F-4D97-AF65-F5344CB8AC3E}">
        <p14:creationId xmlns:p14="http://schemas.microsoft.com/office/powerpoint/2010/main" val="8502675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5" name="Date Placeholder 4"/>
          <p:cNvSpPr>
            <a:spLocks noGrp="1"/>
          </p:cNvSpPr>
          <p:nvPr>
            <p:ph type="dt" sz="half" idx="10"/>
          </p:nvPr>
        </p:nvSpPr>
        <p:spPr/>
        <p:txBody>
          <a:bodyPr/>
          <a:lstStyle/>
          <a:p>
            <a:fld id="{3D741CBF-5E7B-440A-BDFE-C60B77CC1157}" type="datetimeFigureOut">
              <a:rPr lang="de-DE" smtClean="0"/>
              <a:t>07.03.2022</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E0468402-7CC9-46CF-8CB3-5B0534FC5AF1}" type="slidenum">
              <a:rPr lang="de-DE" smtClean="0"/>
              <a:t>‹Nr.›</a:t>
            </a:fld>
            <a:endParaRPr lang="de-DE"/>
          </a:p>
        </p:txBody>
      </p:sp>
    </p:spTree>
    <p:extLst>
      <p:ext uri="{BB962C8B-B14F-4D97-AF65-F5344CB8AC3E}">
        <p14:creationId xmlns:p14="http://schemas.microsoft.com/office/powerpoint/2010/main" val="13767159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de-DE" smtClean="0"/>
              <a:t>Titelmasterformat durch Klicken bearbeiten</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7" name="Date Placeholder 6"/>
          <p:cNvSpPr>
            <a:spLocks noGrp="1"/>
          </p:cNvSpPr>
          <p:nvPr>
            <p:ph type="dt" sz="half" idx="10"/>
          </p:nvPr>
        </p:nvSpPr>
        <p:spPr/>
        <p:txBody>
          <a:bodyPr/>
          <a:lstStyle/>
          <a:p>
            <a:fld id="{3D741CBF-5E7B-440A-BDFE-C60B77CC1157}" type="datetimeFigureOut">
              <a:rPr lang="de-DE" smtClean="0"/>
              <a:t>07.03.2022</a:t>
            </a:fld>
            <a:endParaRPr lang="de-DE"/>
          </a:p>
        </p:txBody>
      </p:sp>
      <p:sp>
        <p:nvSpPr>
          <p:cNvPr id="8" name="Footer Placeholder 7"/>
          <p:cNvSpPr>
            <a:spLocks noGrp="1"/>
          </p:cNvSpPr>
          <p:nvPr>
            <p:ph type="ftr" sz="quarter" idx="11"/>
          </p:nvPr>
        </p:nvSpPr>
        <p:spPr/>
        <p:txBody>
          <a:bodyPr/>
          <a:lstStyle/>
          <a:p>
            <a:endParaRPr lang="de-DE"/>
          </a:p>
        </p:txBody>
      </p:sp>
      <p:sp>
        <p:nvSpPr>
          <p:cNvPr id="9" name="Slide Number Placeholder 8"/>
          <p:cNvSpPr>
            <a:spLocks noGrp="1"/>
          </p:cNvSpPr>
          <p:nvPr>
            <p:ph type="sldNum" sz="quarter" idx="12"/>
          </p:nvPr>
        </p:nvSpPr>
        <p:spPr/>
        <p:txBody>
          <a:bodyPr/>
          <a:lstStyle/>
          <a:p>
            <a:fld id="{E0468402-7CC9-46CF-8CB3-5B0534FC5AF1}" type="slidenum">
              <a:rPr lang="de-DE" smtClean="0"/>
              <a:t>‹Nr.›</a:t>
            </a:fld>
            <a:endParaRPr lang="de-DE"/>
          </a:p>
        </p:txBody>
      </p:sp>
    </p:spTree>
    <p:extLst>
      <p:ext uri="{BB962C8B-B14F-4D97-AF65-F5344CB8AC3E}">
        <p14:creationId xmlns:p14="http://schemas.microsoft.com/office/powerpoint/2010/main" val="8812669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US" dirty="0"/>
          </a:p>
        </p:txBody>
      </p:sp>
      <p:sp>
        <p:nvSpPr>
          <p:cNvPr id="3" name="Date Placeholder 2"/>
          <p:cNvSpPr>
            <a:spLocks noGrp="1"/>
          </p:cNvSpPr>
          <p:nvPr>
            <p:ph type="dt" sz="half" idx="10"/>
          </p:nvPr>
        </p:nvSpPr>
        <p:spPr/>
        <p:txBody>
          <a:bodyPr/>
          <a:lstStyle/>
          <a:p>
            <a:fld id="{3D741CBF-5E7B-440A-BDFE-C60B77CC1157}" type="datetimeFigureOut">
              <a:rPr lang="de-DE" smtClean="0"/>
              <a:t>07.03.2022</a:t>
            </a:fld>
            <a:endParaRPr lang="de-DE"/>
          </a:p>
        </p:txBody>
      </p:sp>
      <p:sp>
        <p:nvSpPr>
          <p:cNvPr id="4" name="Footer Placeholder 3"/>
          <p:cNvSpPr>
            <a:spLocks noGrp="1"/>
          </p:cNvSpPr>
          <p:nvPr>
            <p:ph type="ftr" sz="quarter" idx="11"/>
          </p:nvPr>
        </p:nvSpPr>
        <p:spPr/>
        <p:txBody>
          <a:bodyPr/>
          <a:lstStyle/>
          <a:p>
            <a:endParaRPr lang="de-DE"/>
          </a:p>
        </p:txBody>
      </p:sp>
      <p:sp>
        <p:nvSpPr>
          <p:cNvPr id="5" name="Slide Number Placeholder 4"/>
          <p:cNvSpPr>
            <a:spLocks noGrp="1"/>
          </p:cNvSpPr>
          <p:nvPr>
            <p:ph type="sldNum" sz="quarter" idx="12"/>
          </p:nvPr>
        </p:nvSpPr>
        <p:spPr/>
        <p:txBody>
          <a:bodyPr/>
          <a:lstStyle/>
          <a:p>
            <a:fld id="{E0468402-7CC9-46CF-8CB3-5B0534FC5AF1}" type="slidenum">
              <a:rPr lang="de-DE" smtClean="0"/>
              <a:t>‹Nr.›</a:t>
            </a:fld>
            <a:endParaRPr lang="de-DE"/>
          </a:p>
        </p:txBody>
      </p:sp>
    </p:spTree>
    <p:extLst>
      <p:ext uri="{BB962C8B-B14F-4D97-AF65-F5344CB8AC3E}">
        <p14:creationId xmlns:p14="http://schemas.microsoft.com/office/powerpoint/2010/main" val="4235743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741CBF-5E7B-440A-BDFE-C60B77CC1157}" type="datetimeFigureOut">
              <a:rPr lang="de-DE" smtClean="0"/>
              <a:t>07.03.2022</a:t>
            </a:fld>
            <a:endParaRPr lang="de-DE"/>
          </a:p>
        </p:txBody>
      </p:sp>
      <p:sp>
        <p:nvSpPr>
          <p:cNvPr id="3" name="Footer Placeholder 2"/>
          <p:cNvSpPr>
            <a:spLocks noGrp="1"/>
          </p:cNvSpPr>
          <p:nvPr>
            <p:ph type="ftr" sz="quarter" idx="11"/>
          </p:nvPr>
        </p:nvSpPr>
        <p:spPr/>
        <p:txBody>
          <a:bodyPr/>
          <a:lstStyle/>
          <a:p>
            <a:endParaRPr lang="de-DE"/>
          </a:p>
        </p:txBody>
      </p:sp>
      <p:sp>
        <p:nvSpPr>
          <p:cNvPr id="4" name="Slide Number Placeholder 3"/>
          <p:cNvSpPr>
            <a:spLocks noGrp="1"/>
          </p:cNvSpPr>
          <p:nvPr>
            <p:ph type="sldNum" sz="quarter" idx="12"/>
          </p:nvPr>
        </p:nvSpPr>
        <p:spPr/>
        <p:txBody>
          <a:bodyPr/>
          <a:lstStyle/>
          <a:p>
            <a:fld id="{E0468402-7CC9-46CF-8CB3-5B0534FC5AF1}" type="slidenum">
              <a:rPr lang="de-DE" smtClean="0"/>
              <a:t>‹Nr.›</a:t>
            </a:fld>
            <a:endParaRPr lang="de-DE"/>
          </a:p>
        </p:txBody>
      </p:sp>
    </p:spTree>
    <p:extLst>
      <p:ext uri="{BB962C8B-B14F-4D97-AF65-F5344CB8AC3E}">
        <p14:creationId xmlns:p14="http://schemas.microsoft.com/office/powerpoint/2010/main" val="25657102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de-DE" smtClean="0"/>
              <a:t>Titelmasterformat durch Klicken bearbeiten</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e Placeholder 4"/>
          <p:cNvSpPr>
            <a:spLocks noGrp="1"/>
          </p:cNvSpPr>
          <p:nvPr>
            <p:ph type="dt" sz="half" idx="10"/>
          </p:nvPr>
        </p:nvSpPr>
        <p:spPr/>
        <p:txBody>
          <a:bodyPr/>
          <a:lstStyle/>
          <a:p>
            <a:fld id="{3D741CBF-5E7B-440A-BDFE-C60B77CC1157}" type="datetimeFigureOut">
              <a:rPr lang="de-DE" smtClean="0"/>
              <a:t>07.03.2022</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E0468402-7CC9-46CF-8CB3-5B0534FC5AF1}" type="slidenum">
              <a:rPr lang="de-DE" smtClean="0"/>
              <a:t>‹Nr.›</a:t>
            </a:fld>
            <a:endParaRPr lang="de-DE"/>
          </a:p>
        </p:txBody>
      </p:sp>
    </p:spTree>
    <p:extLst>
      <p:ext uri="{BB962C8B-B14F-4D97-AF65-F5344CB8AC3E}">
        <p14:creationId xmlns:p14="http://schemas.microsoft.com/office/powerpoint/2010/main" val="25998854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de-DE" smtClean="0"/>
              <a:t>Titelmasterformat durch Klicken bearbeiten</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de-DE" smtClean="0"/>
              <a:t>Bild durch Klicken auf Symbol hinzufügen</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e Placeholder 4"/>
          <p:cNvSpPr>
            <a:spLocks noGrp="1"/>
          </p:cNvSpPr>
          <p:nvPr>
            <p:ph type="dt" sz="half" idx="10"/>
          </p:nvPr>
        </p:nvSpPr>
        <p:spPr/>
        <p:txBody>
          <a:bodyPr/>
          <a:lstStyle/>
          <a:p>
            <a:fld id="{3D741CBF-5E7B-440A-BDFE-C60B77CC1157}" type="datetimeFigureOut">
              <a:rPr lang="de-DE" smtClean="0"/>
              <a:t>07.03.2022</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E0468402-7CC9-46CF-8CB3-5B0534FC5AF1}" type="slidenum">
              <a:rPr lang="de-DE" smtClean="0"/>
              <a:t>‹Nr.›</a:t>
            </a:fld>
            <a:endParaRPr lang="de-DE"/>
          </a:p>
        </p:txBody>
      </p:sp>
    </p:spTree>
    <p:extLst>
      <p:ext uri="{BB962C8B-B14F-4D97-AF65-F5344CB8AC3E}">
        <p14:creationId xmlns:p14="http://schemas.microsoft.com/office/powerpoint/2010/main" val="7443450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de-DE" smtClean="0"/>
              <a:t>Titelmasterformat durch Klicken bearbeiten</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3D741CBF-5E7B-440A-BDFE-C60B77CC1157}" type="datetimeFigureOut">
              <a:rPr lang="de-DE" smtClean="0"/>
              <a:t>07.03.2022</a:t>
            </a:fld>
            <a:endParaRPr lang="de-DE"/>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de-DE"/>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E0468402-7CC9-46CF-8CB3-5B0534FC5AF1}" type="slidenum">
              <a:rPr lang="de-DE" smtClean="0"/>
              <a:t>‹Nr.›</a:t>
            </a:fld>
            <a:endParaRPr lang="de-DE"/>
          </a:p>
        </p:txBody>
      </p:sp>
    </p:spTree>
    <p:extLst>
      <p:ext uri="{BB962C8B-B14F-4D97-AF65-F5344CB8AC3E}">
        <p14:creationId xmlns:p14="http://schemas.microsoft.com/office/powerpoint/2010/main" val="2660368452"/>
      </p:ext>
    </p:extLst>
  </p:cSld>
  <p:clrMap bg1="dk1" tx1="lt1" bg2="dk2" tx2="lt2" accent1="accent1" accent2="accent2" accent3="accent3" accent4="accent4" accent5="accent5" accent6="accent6" hlink="hlink" folHlink="folHlink"/>
  <p:sldLayoutIdLst>
    <p:sldLayoutId id="2147483787" r:id="rId1"/>
    <p:sldLayoutId id="2147483788" r:id="rId2"/>
    <p:sldLayoutId id="2147483789" r:id="rId3"/>
    <p:sldLayoutId id="2147483790" r:id="rId4"/>
    <p:sldLayoutId id="2147483791" r:id="rId5"/>
    <p:sldLayoutId id="2147483792" r:id="rId6"/>
    <p:sldLayoutId id="2147483793" r:id="rId7"/>
    <p:sldLayoutId id="2147483794" r:id="rId8"/>
    <p:sldLayoutId id="2147483795" r:id="rId9"/>
    <p:sldLayoutId id="2147483796" r:id="rId10"/>
    <p:sldLayoutId id="2147483797" r:id="rId11"/>
    <p:sldLayoutId id="2147483798" r:id="rId12"/>
    <p:sldLayoutId id="2147483799" r:id="rId13"/>
    <p:sldLayoutId id="2147483800" r:id="rId14"/>
    <p:sldLayoutId id="2147483801" r:id="rId15"/>
    <p:sldLayoutId id="2147483802" r:id="rId16"/>
    <p:sldLayoutId id="2147483803"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4.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6.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6.xml"/><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hyperlink" Target="https://de.wikipedia.org/wiki/Kraftstoff" TargetMode="External"/><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hyperlink" Target="https://de.wikipedia.org/wiki/Akku" TargetMode="External"/><Relationship Id="rId5" Type="http://schemas.openxmlformats.org/officeDocument/2006/relationships/hyperlink" Target="https://de.wikipedia.org/wiki/Elektromotor" TargetMode="External"/><Relationship Id="rId4" Type="http://schemas.openxmlformats.org/officeDocument/2006/relationships/hyperlink" Target="https://de.wikipedia.org/wiki/Elektrofahrzeug"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Grafik 17"/>
          <p:cNvPicPr>
            <a:picLocks noChangeAspect="1"/>
          </p:cNvPicPr>
          <p:nvPr/>
        </p:nvPicPr>
        <p:blipFill>
          <a:blip r:embed="rId2"/>
          <a:stretch>
            <a:fillRect/>
          </a:stretch>
        </p:blipFill>
        <p:spPr>
          <a:xfrm>
            <a:off x="10971288" y="5585254"/>
            <a:ext cx="1056470" cy="1067830"/>
          </a:xfrm>
          <a:prstGeom prst="rect">
            <a:avLst/>
          </a:prstGeom>
        </p:spPr>
      </p:pic>
      <p:sp>
        <p:nvSpPr>
          <p:cNvPr id="6" name="Titel 5"/>
          <p:cNvSpPr>
            <a:spLocks noGrp="1"/>
          </p:cNvSpPr>
          <p:nvPr>
            <p:ph type="title"/>
          </p:nvPr>
        </p:nvSpPr>
        <p:spPr/>
        <p:txBody>
          <a:bodyPr/>
          <a:lstStyle/>
          <a:p>
            <a:r>
              <a:rPr lang="de-DE" dirty="0" smtClean="0"/>
              <a:t>Alternative Antriebe</a:t>
            </a:r>
            <a:endParaRPr lang="de-DE" dirty="0"/>
          </a:p>
        </p:txBody>
      </p:sp>
      <p:pic>
        <p:nvPicPr>
          <p:cNvPr id="1026" name="Picture 2" descr="_DSC1758"/>
          <p:cNvPicPr>
            <a:picLocks noGrp="1" noChangeAspect="1" noChangeArrowheads="1"/>
          </p:cNvPicPr>
          <p:nvPr>
            <p:ph sz="half" idx="1"/>
          </p:nvPr>
        </p:nvPicPr>
        <p:blipFill>
          <a:blip r:embed="rId3" cstate="print">
            <a:extLst>
              <a:ext uri="{28A0092B-C50C-407E-A947-70E740481C1C}">
                <a14:useLocalDpi xmlns:a14="http://schemas.microsoft.com/office/drawing/2010/main" val="0"/>
              </a:ext>
            </a:extLst>
          </a:blip>
          <a:srcRect/>
          <a:stretch>
            <a:fillRect/>
          </a:stretch>
        </p:blipFill>
        <p:spPr bwMode="auto">
          <a:xfrm>
            <a:off x="684213" y="853889"/>
            <a:ext cx="5008123" cy="332570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s://ff-wiedbachtal.de/wp-content/uploads/2021/08/D505BB19-E12C-4222-9DEE-17D9C86D4C15-1024x768.jpeg"/>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bwMode="auto">
          <a:xfrm rot="10800000">
            <a:off x="5954045" y="806741"/>
            <a:ext cx="4497137" cy="33728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4390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518401" y="1992785"/>
            <a:ext cx="8534400" cy="1507067"/>
          </a:xfrm>
        </p:spPr>
        <p:txBody>
          <a:bodyPr>
            <a:normAutofit/>
          </a:bodyPr>
          <a:lstStyle/>
          <a:p>
            <a:pPr algn="ctr"/>
            <a:r>
              <a:rPr lang="de-DE" sz="2800" dirty="0" smtClean="0">
                <a:latin typeface="Arial Black" panose="020B0A04020102020204" pitchFamily="34" charset="0"/>
              </a:rPr>
              <a:t>Wichtiges auf einen Blick pro Antriebsvariante</a:t>
            </a:r>
            <a:endParaRPr lang="de-DE" sz="2800" dirty="0">
              <a:latin typeface="Arial Black" panose="020B0A04020102020204" pitchFamily="34" charset="0"/>
            </a:endParaRPr>
          </a:p>
        </p:txBody>
      </p:sp>
    </p:spTree>
    <p:extLst>
      <p:ext uri="{BB962C8B-B14F-4D97-AF65-F5344CB8AC3E}">
        <p14:creationId xmlns:p14="http://schemas.microsoft.com/office/powerpoint/2010/main" val="2767591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p:cNvPicPr>
            <a:picLocks noChangeAspect="1"/>
          </p:cNvPicPr>
          <p:nvPr/>
        </p:nvPicPr>
        <p:blipFill>
          <a:blip r:embed="rId2"/>
          <a:stretch>
            <a:fillRect/>
          </a:stretch>
        </p:blipFill>
        <p:spPr>
          <a:xfrm>
            <a:off x="1195888" y="732924"/>
            <a:ext cx="7686393" cy="5363076"/>
          </a:xfrm>
          <a:prstGeom prst="rect">
            <a:avLst/>
          </a:prstGeom>
        </p:spPr>
      </p:pic>
    </p:spTree>
    <p:extLst>
      <p:ext uri="{BB962C8B-B14F-4D97-AF65-F5344CB8AC3E}">
        <p14:creationId xmlns:p14="http://schemas.microsoft.com/office/powerpoint/2010/main" val="3425064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p:cNvPicPr>
            <a:picLocks noChangeAspect="1"/>
          </p:cNvPicPr>
          <p:nvPr/>
        </p:nvPicPr>
        <p:blipFill>
          <a:blip r:embed="rId2"/>
          <a:stretch>
            <a:fillRect/>
          </a:stretch>
        </p:blipFill>
        <p:spPr>
          <a:xfrm>
            <a:off x="1205413" y="677027"/>
            <a:ext cx="7786179" cy="5499184"/>
          </a:xfrm>
          <a:prstGeom prst="rect">
            <a:avLst/>
          </a:prstGeom>
        </p:spPr>
      </p:pic>
    </p:spTree>
    <p:extLst>
      <p:ext uri="{BB962C8B-B14F-4D97-AF65-F5344CB8AC3E}">
        <p14:creationId xmlns:p14="http://schemas.microsoft.com/office/powerpoint/2010/main" val="2302092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p:cNvPicPr>
            <a:picLocks noChangeAspect="1"/>
          </p:cNvPicPr>
          <p:nvPr/>
        </p:nvPicPr>
        <p:blipFill>
          <a:blip r:embed="rId2"/>
          <a:stretch>
            <a:fillRect/>
          </a:stretch>
        </p:blipFill>
        <p:spPr>
          <a:xfrm>
            <a:off x="1295401" y="721644"/>
            <a:ext cx="7623766" cy="5302167"/>
          </a:xfrm>
          <a:prstGeom prst="rect">
            <a:avLst/>
          </a:prstGeom>
        </p:spPr>
      </p:pic>
    </p:spTree>
    <p:extLst>
      <p:ext uri="{BB962C8B-B14F-4D97-AF65-F5344CB8AC3E}">
        <p14:creationId xmlns:p14="http://schemas.microsoft.com/office/powerpoint/2010/main" val="81353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p:cNvPicPr>
            <a:picLocks noChangeAspect="1"/>
          </p:cNvPicPr>
          <p:nvPr/>
        </p:nvPicPr>
        <p:blipFill>
          <a:blip r:embed="rId2"/>
          <a:stretch>
            <a:fillRect/>
          </a:stretch>
        </p:blipFill>
        <p:spPr>
          <a:xfrm>
            <a:off x="1502192" y="670509"/>
            <a:ext cx="7756591" cy="5457575"/>
          </a:xfrm>
          <a:prstGeom prst="rect">
            <a:avLst/>
          </a:prstGeom>
        </p:spPr>
      </p:pic>
    </p:spTree>
    <p:extLst>
      <p:ext uri="{BB962C8B-B14F-4D97-AF65-F5344CB8AC3E}">
        <p14:creationId xmlns:p14="http://schemas.microsoft.com/office/powerpoint/2010/main" val="734723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734970" y="2193311"/>
            <a:ext cx="8534400" cy="1507067"/>
          </a:xfrm>
        </p:spPr>
        <p:txBody>
          <a:bodyPr>
            <a:normAutofit/>
          </a:bodyPr>
          <a:lstStyle/>
          <a:p>
            <a:pPr algn="ctr"/>
            <a:r>
              <a:rPr lang="de-DE" sz="2800" dirty="0" smtClean="0">
                <a:latin typeface="Arial Black" panose="020B0A04020102020204" pitchFamily="34" charset="0"/>
              </a:rPr>
              <a:t>Weitere Besonderheiten bei allen neueren Fahrzeugen !</a:t>
            </a:r>
            <a:endParaRPr lang="de-DE" sz="2800" dirty="0">
              <a:latin typeface="Arial Black" panose="020B0A04020102020204" pitchFamily="34" charset="0"/>
            </a:endParaRPr>
          </a:p>
        </p:txBody>
      </p:sp>
    </p:spTree>
    <p:extLst>
      <p:ext uri="{BB962C8B-B14F-4D97-AF65-F5344CB8AC3E}">
        <p14:creationId xmlns:p14="http://schemas.microsoft.com/office/powerpoint/2010/main" val="890202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ChangeAspect="1"/>
          </p:cNvPicPr>
          <p:nvPr/>
        </p:nvPicPr>
        <p:blipFill>
          <a:blip r:embed="rId2"/>
          <a:stretch>
            <a:fillRect/>
          </a:stretch>
        </p:blipFill>
        <p:spPr>
          <a:xfrm>
            <a:off x="4480288" y="855746"/>
            <a:ext cx="3353509" cy="4940968"/>
          </a:xfrm>
          <a:prstGeom prst="rect">
            <a:avLst/>
          </a:prstGeom>
        </p:spPr>
      </p:pic>
      <p:pic>
        <p:nvPicPr>
          <p:cNvPr id="6" name="Grafik 5"/>
          <p:cNvPicPr>
            <a:picLocks noChangeAspect="1"/>
          </p:cNvPicPr>
          <p:nvPr/>
        </p:nvPicPr>
        <p:blipFill>
          <a:blip r:embed="rId3"/>
          <a:stretch>
            <a:fillRect/>
          </a:stretch>
        </p:blipFill>
        <p:spPr>
          <a:xfrm>
            <a:off x="8058499" y="855746"/>
            <a:ext cx="3719141" cy="3161549"/>
          </a:xfrm>
          <a:prstGeom prst="rect">
            <a:avLst/>
          </a:prstGeom>
        </p:spPr>
      </p:pic>
      <p:pic>
        <p:nvPicPr>
          <p:cNvPr id="7" name="Grafik 6"/>
          <p:cNvPicPr>
            <a:picLocks noChangeAspect="1"/>
          </p:cNvPicPr>
          <p:nvPr/>
        </p:nvPicPr>
        <p:blipFill>
          <a:blip r:embed="rId4"/>
          <a:stretch>
            <a:fillRect/>
          </a:stretch>
        </p:blipFill>
        <p:spPr>
          <a:xfrm>
            <a:off x="752278" y="855746"/>
            <a:ext cx="3503308" cy="4724400"/>
          </a:xfrm>
          <a:prstGeom prst="rect">
            <a:avLst/>
          </a:prstGeom>
        </p:spPr>
      </p:pic>
    </p:spTree>
    <p:extLst>
      <p:ext uri="{BB962C8B-B14F-4D97-AF65-F5344CB8AC3E}">
        <p14:creationId xmlns:p14="http://schemas.microsoft.com/office/powerpoint/2010/main" val="1869821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ChangeAspect="1"/>
          </p:cNvPicPr>
          <p:nvPr/>
        </p:nvPicPr>
        <p:blipFill>
          <a:blip r:embed="rId2"/>
          <a:stretch>
            <a:fillRect/>
          </a:stretch>
        </p:blipFill>
        <p:spPr>
          <a:xfrm>
            <a:off x="4144782" y="745958"/>
            <a:ext cx="3322819" cy="4608107"/>
          </a:xfrm>
          <a:prstGeom prst="rect">
            <a:avLst/>
          </a:prstGeom>
        </p:spPr>
      </p:pic>
      <p:pic>
        <p:nvPicPr>
          <p:cNvPr id="6" name="Grafik 5"/>
          <p:cNvPicPr>
            <a:picLocks noChangeAspect="1"/>
          </p:cNvPicPr>
          <p:nvPr/>
        </p:nvPicPr>
        <p:blipFill>
          <a:blip r:embed="rId3"/>
          <a:stretch>
            <a:fillRect/>
          </a:stretch>
        </p:blipFill>
        <p:spPr>
          <a:xfrm>
            <a:off x="540048" y="745958"/>
            <a:ext cx="3090763" cy="4566741"/>
          </a:xfrm>
          <a:prstGeom prst="rect">
            <a:avLst/>
          </a:prstGeom>
        </p:spPr>
      </p:pic>
      <p:pic>
        <p:nvPicPr>
          <p:cNvPr id="8" name="Grafik 7"/>
          <p:cNvPicPr>
            <a:picLocks noChangeAspect="1"/>
          </p:cNvPicPr>
          <p:nvPr/>
        </p:nvPicPr>
        <p:blipFill>
          <a:blip r:embed="rId4"/>
          <a:stretch>
            <a:fillRect/>
          </a:stretch>
        </p:blipFill>
        <p:spPr>
          <a:xfrm>
            <a:off x="7782844" y="745958"/>
            <a:ext cx="3860132" cy="2978317"/>
          </a:xfrm>
          <a:prstGeom prst="rect">
            <a:avLst/>
          </a:prstGeom>
        </p:spPr>
      </p:pic>
    </p:spTree>
    <p:extLst>
      <p:ext uri="{BB962C8B-B14F-4D97-AF65-F5344CB8AC3E}">
        <p14:creationId xmlns:p14="http://schemas.microsoft.com/office/powerpoint/2010/main" val="2314668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p:cNvPicPr>
            <a:picLocks noChangeAspect="1"/>
          </p:cNvPicPr>
          <p:nvPr/>
        </p:nvPicPr>
        <p:blipFill>
          <a:blip r:embed="rId2"/>
          <a:stretch>
            <a:fillRect/>
          </a:stretch>
        </p:blipFill>
        <p:spPr>
          <a:xfrm>
            <a:off x="5501728" y="946485"/>
            <a:ext cx="3752864" cy="4981074"/>
          </a:xfrm>
          <a:prstGeom prst="rect">
            <a:avLst/>
          </a:prstGeom>
        </p:spPr>
      </p:pic>
      <p:pic>
        <p:nvPicPr>
          <p:cNvPr id="4" name="Grafik 3"/>
          <p:cNvPicPr>
            <a:picLocks noChangeAspect="1"/>
          </p:cNvPicPr>
          <p:nvPr/>
        </p:nvPicPr>
        <p:blipFill>
          <a:blip r:embed="rId3"/>
          <a:stretch>
            <a:fillRect/>
          </a:stretch>
        </p:blipFill>
        <p:spPr>
          <a:xfrm>
            <a:off x="1336635" y="946485"/>
            <a:ext cx="3611425" cy="4981074"/>
          </a:xfrm>
          <a:prstGeom prst="rect">
            <a:avLst/>
          </a:prstGeom>
        </p:spPr>
      </p:pic>
    </p:spTree>
    <p:extLst>
      <p:ext uri="{BB962C8B-B14F-4D97-AF65-F5344CB8AC3E}">
        <p14:creationId xmlns:p14="http://schemas.microsoft.com/office/powerpoint/2010/main" val="1657470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277770" y="1704027"/>
            <a:ext cx="8534400" cy="1507067"/>
          </a:xfrm>
        </p:spPr>
        <p:txBody>
          <a:bodyPr/>
          <a:lstStyle/>
          <a:p>
            <a:r>
              <a:rPr lang="de-DE" dirty="0" smtClean="0">
                <a:latin typeface="Arial Black" panose="020B0A04020102020204" pitchFamily="34" charset="0"/>
              </a:rPr>
              <a:t>Vielen Dank für Eure Aufmerksamkeit!</a:t>
            </a:r>
            <a:endParaRPr lang="de-DE" dirty="0">
              <a:latin typeface="Arial Black" panose="020B0A04020102020204" pitchFamily="34" charset="0"/>
            </a:endParaRPr>
          </a:p>
        </p:txBody>
      </p:sp>
    </p:spTree>
    <p:extLst>
      <p:ext uri="{BB962C8B-B14F-4D97-AF65-F5344CB8AC3E}">
        <p14:creationId xmlns:p14="http://schemas.microsoft.com/office/powerpoint/2010/main" val="1921960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26343" y="5379308"/>
            <a:ext cx="1260473" cy="1274026"/>
          </a:xfrm>
          <a:prstGeom prst="rect">
            <a:avLst/>
          </a:prstGeom>
        </p:spPr>
      </p:pic>
      <p:sp>
        <p:nvSpPr>
          <p:cNvPr id="3" name="Textfeld 2"/>
          <p:cNvSpPr txBox="1"/>
          <p:nvPr/>
        </p:nvSpPr>
        <p:spPr>
          <a:xfrm>
            <a:off x="2430379" y="1114926"/>
            <a:ext cx="7714997" cy="400110"/>
          </a:xfrm>
          <a:prstGeom prst="rect">
            <a:avLst/>
          </a:prstGeom>
          <a:noFill/>
        </p:spPr>
        <p:txBody>
          <a:bodyPr wrap="none" rtlCol="0">
            <a:spAutoFit/>
          </a:bodyPr>
          <a:lstStyle/>
          <a:p>
            <a:r>
              <a:rPr lang="de-DE" sz="2000" dirty="0" smtClean="0">
                <a:latin typeface="Arial Black" panose="020B0A04020102020204" pitchFamily="34" charset="0"/>
              </a:rPr>
              <a:t>Welche alternativen Antriebssysteme gibt es zur Zeit:</a:t>
            </a:r>
            <a:endParaRPr lang="de-DE" sz="2000" dirty="0">
              <a:latin typeface="Arial Black" panose="020B0A04020102020204" pitchFamily="34" charset="0"/>
            </a:endParaRPr>
          </a:p>
        </p:txBody>
      </p:sp>
      <p:sp>
        <p:nvSpPr>
          <p:cNvPr id="6" name="Textfeld 5"/>
          <p:cNvSpPr txBox="1"/>
          <p:nvPr/>
        </p:nvSpPr>
        <p:spPr>
          <a:xfrm>
            <a:off x="1523999" y="2061411"/>
            <a:ext cx="3001784" cy="2585323"/>
          </a:xfrm>
          <a:prstGeom prst="rect">
            <a:avLst/>
          </a:prstGeom>
          <a:noFill/>
        </p:spPr>
        <p:txBody>
          <a:bodyPr wrap="none" rtlCol="0">
            <a:spAutoFit/>
          </a:bodyPr>
          <a:lstStyle/>
          <a:p>
            <a:r>
              <a:rPr lang="de-DE" dirty="0" smtClean="0">
                <a:latin typeface="Arial" panose="020B0604020202020204" pitchFamily="34" charset="0"/>
                <a:cs typeface="Arial" panose="020B0604020202020204" pitchFamily="34" charset="0"/>
              </a:rPr>
              <a:t>Hybrid Fahrzeuge</a:t>
            </a:r>
          </a:p>
          <a:p>
            <a:endParaRPr lang="de-DE" dirty="0" smtClean="0">
              <a:latin typeface="Arial" panose="020B0604020202020204" pitchFamily="34" charset="0"/>
              <a:cs typeface="Arial" panose="020B0604020202020204" pitchFamily="34" charset="0"/>
            </a:endParaRPr>
          </a:p>
          <a:p>
            <a:r>
              <a:rPr lang="de-DE" dirty="0" smtClean="0">
                <a:latin typeface="Arial" panose="020B0604020202020204" pitchFamily="34" charset="0"/>
                <a:cs typeface="Arial" panose="020B0604020202020204" pitchFamily="34" charset="0"/>
              </a:rPr>
              <a:t>Elektro Fahrzeuge</a:t>
            </a:r>
          </a:p>
          <a:p>
            <a:endParaRPr lang="de-DE" dirty="0" smtClean="0">
              <a:latin typeface="Arial" panose="020B0604020202020204" pitchFamily="34" charset="0"/>
              <a:cs typeface="Arial" panose="020B0604020202020204" pitchFamily="34" charset="0"/>
            </a:endParaRPr>
          </a:p>
          <a:p>
            <a:r>
              <a:rPr lang="de-DE" dirty="0" smtClean="0">
                <a:latin typeface="Arial" panose="020B0604020202020204" pitchFamily="34" charset="0"/>
                <a:cs typeface="Arial" panose="020B0604020202020204" pitchFamily="34" charset="0"/>
              </a:rPr>
              <a:t>Brennstoffzellen Fahrzeuge</a:t>
            </a:r>
          </a:p>
          <a:p>
            <a:endParaRPr lang="de-DE" dirty="0" smtClean="0">
              <a:latin typeface="Arial" panose="020B0604020202020204" pitchFamily="34" charset="0"/>
              <a:cs typeface="Arial" panose="020B0604020202020204" pitchFamily="34" charset="0"/>
            </a:endParaRPr>
          </a:p>
          <a:p>
            <a:r>
              <a:rPr lang="de-DE" dirty="0" smtClean="0">
                <a:latin typeface="Arial" panose="020B0604020202020204" pitchFamily="34" charset="0"/>
                <a:cs typeface="Arial" panose="020B0604020202020204" pitchFamily="34" charset="0"/>
              </a:rPr>
              <a:t>CNG Fahrzeuge</a:t>
            </a:r>
          </a:p>
          <a:p>
            <a:endParaRPr lang="de-DE" dirty="0" smtClean="0">
              <a:latin typeface="Arial" panose="020B0604020202020204" pitchFamily="34" charset="0"/>
              <a:cs typeface="Arial" panose="020B0604020202020204" pitchFamily="34" charset="0"/>
            </a:endParaRPr>
          </a:p>
          <a:p>
            <a:r>
              <a:rPr lang="de-DE" dirty="0" smtClean="0">
                <a:latin typeface="Arial" panose="020B0604020202020204" pitchFamily="34" charset="0"/>
                <a:cs typeface="Arial" panose="020B0604020202020204" pitchFamily="34" charset="0"/>
              </a:rPr>
              <a:t>LPG Fahrzeuge</a:t>
            </a:r>
            <a:endParaRPr lang="de-DE"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02575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18573" y="5220155"/>
            <a:ext cx="1442383" cy="1457892"/>
          </a:xfrm>
          <a:prstGeom prst="rect">
            <a:avLst/>
          </a:prstGeom>
        </p:spPr>
      </p:pic>
      <p:sp>
        <p:nvSpPr>
          <p:cNvPr id="3" name="Textfeld 2"/>
          <p:cNvSpPr txBox="1"/>
          <p:nvPr/>
        </p:nvSpPr>
        <p:spPr>
          <a:xfrm>
            <a:off x="924310" y="922421"/>
            <a:ext cx="10067051" cy="400110"/>
          </a:xfrm>
          <a:prstGeom prst="rect">
            <a:avLst/>
          </a:prstGeom>
          <a:noFill/>
        </p:spPr>
        <p:txBody>
          <a:bodyPr wrap="none" rtlCol="0">
            <a:spAutoFit/>
          </a:bodyPr>
          <a:lstStyle/>
          <a:p>
            <a:r>
              <a:rPr lang="de-DE" sz="2000" dirty="0" smtClean="0">
                <a:latin typeface="Arial Black" panose="020B0A04020102020204" pitchFamily="34" charset="0"/>
              </a:rPr>
              <a:t>Erkennen ob es sich um ein Fahrzeug mit alternativem Antrieb handelt</a:t>
            </a:r>
            <a:endParaRPr lang="de-DE" sz="2000" dirty="0">
              <a:latin typeface="Arial Black" panose="020B0A04020102020204" pitchFamily="34" charset="0"/>
            </a:endParaRPr>
          </a:p>
        </p:txBody>
      </p:sp>
      <p:pic>
        <p:nvPicPr>
          <p:cNvPr id="4" name="Grafik 3"/>
          <p:cNvPicPr>
            <a:picLocks noChangeAspect="1"/>
          </p:cNvPicPr>
          <p:nvPr/>
        </p:nvPicPr>
        <p:blipFill>
          <a:blip r:embed="rId3"/>
          <a:stretch>
            <a:fillRect/>
          </a:stretch>
        </p:blipFill>
        <p:spPr>
          <a:xfrm>
            <a:off x="1002130" y="1677654"/>
            <a:ext cx="5334502" cy="3135190"/>
          </a:xfrm>
          <a:prstGeom prst="rect">
            <a:avLst/>
          </a:prstGeom>
        </p:spPr>
      </p:pic>
      <p:pic>
        <p:nvPicPr>
          <p:cNvPr id="5" name="Grafik 4"/>
          <p:cNvPicPr>
            <a:picLocks noChangeAspect="1"/>
          </p:cNvPicPr>
          <p:nvPr/>
        </p:nvPicPr>
        <p:blipFill>
          <a:blip r:embed="rId4"/>
          <a:stretch>
            <a:fillRect/>
          </a:stretch>
        </p:blipFill>
        <p:spPr>
          <a:xfrm>
            <a:off x="6428373" y="1677654"/>
            <a:ext cx="5418722" cy="2206074"/>
          </a:xfrm>
          <a:prstGeom prst="rect">
            <a:avLst/>
          </a:prstGeom>
        </p:spPr>
      </p:pic>
    </p:spTree>
    <p:extLst>
      <p:ext uri="{BB962C8B-B14F-4D97-AF65-F5344CB8AC3E}">
        <p14:creationId xmlns:p14="http://schemas.microsoft.com/office/powerpoint/2010/main" val="1665016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2399071" y="2369574"/>
            <a:ext cx="6577122" cy="523220"/>
          </a:xfrm>
          <a:prstGeom prst="rect">
            <a:avLst/>
          </a:prstGeom>
          <a:noFill/>
        </p:spPr>
        <p:txBody>
          <a:bodyPr wrap="none" rtlCol="0">
            <a:spAutoFit/>
          </a:bodyPr>
          <a:lstStyle/>
          <a:p>
            <a:r>
              <a:rPr lang="de-DE" sz="2800" dirty="0" smtClean="0">
                <a:latin typeface="Arial Black" panose="020B0A04020102020204" pitchFamily="34" charset="0"/>
              </a:rPr>
              <a:t>Details zu den Antriebsvarianten</a:t>
            </a:r>
            <a:endParaRPr lang="de-DE" sz="2800" dirty="0">
              <a:latin typeface="Arial Black" panose="020B0A04020102020204" pitchFamily="34" charset="0"/>
            </a:endParaRPr>
          </a:p>
        </p:txBody>
      </p:sp>
    </p:spTree>
    <p:extLst>
      <p:ext uri="{BB962C8B-B14F-4D97-AF65-F5344CB8AC3E}">
        <p14:creationId xmlns:p14="http://schemas.microsoft.com/office/powerpoint/2010/main" val="177175758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26343" y="5379308"/>
            <a:ext cx="1260473" cy="1274026"/>
          </a:xfrm>
          <a:prstGeom prst="rect">
            <a:avLst/>
          </a:prstGeom>
        </p:spPr>
      </p:pic>
      <p:pic>
        <p:nvPicPr>
          <p:cNvPr id="3" name="Grafik 2"/>
          <p:cNvPicPr>
            <a:picLocks noChangeAspect="1"/>
          </p:cNvPicPr>
          <p:nvPr/>
        </p:nvPicPr>
        <p:blipFill>
          <a:blip r:embed="rId3"/>
          <a:stretch>
            <a:fillRect/>
          </a:stretch>
        </p:blipFill>
        <p:spPr>
          <a:xfrm>
            <a:off x="826168" y="1770624"/>
            <a:ext cx="6067925" cy="4245697"/>
          </a:xfrm>
          <a:prstGeom prst="rect">
            <a:avLst/>
          </a:prstGeom>
        </p:spPr>
      </p:pic>
      <p:sp>
        <p:nvSpPr>
          <p:cNvPr id="4" name="Textfeld 3"/>
          <p:cNvSpPr txBox="1"/>
          <p:nvPr/>
        </p:nvSpPr>
        <p:spPr>
          <a:xfrm>
            <a:off x="826168" y="1122947"/>
            <a:ext cx="4445191" cy="400110"/>
          </a:xfrm>
          <a:prstGeom prst="rect">
            <a:avLst/>
          </a:prstGeom>
          <a:noFill/>
        </p:spPr>
        <p:txBody>
          <a:bodyPr wrap="none" rtlCol="0">
            <a:spAutoFit/>
          </a:bodyPr>
          <a:lstStyle/>
          <a:p>
            <a:r>
              <a:rPr lang="de-DE" sz="2000" b="1" dirty="0" smtClean="0">
                <a:latin typeface="Arial Black" panose="020B0A04020102020204" pitchFamily="34" charset="0"/>
              </a:rPr>
              <a:t>Hybrid oder Elektro Fahrzeuge</a:t>
            </a:r>
            <a:endParaRPr lang="de-DE" sz="2000" b="1" dirty="0">
              <a:latin typeface="Arial Black" panose="020B0A04020102020204" pitchFamily="34" charset="0"/>
            </a:endParaRPr>
          </a:p>
        </p:txBody>
      </p:sp>
      <p:sp>
        <p:nvSpPr>
          <p:cNvPr id="5" name="Rechteck 4"/>
          <p:cNvSpPr/>
          <p:nvPr/>
        </p:nvSpPr>
        <p:spPr>
          <a:xfrm>
            <a:off x="7251031" y="1770624"/>
            <a:ext cx="3801979" cy="2308324"/>
          </a:xfrm>
          <a:prstGeom prst="rect">
            <a:avLst/>
          </a:prstGeom>
        </p:spPr>
        <p:txBody>
          <a:bodyPr wrap="square">
            <a:spAutoFit/>
          </a:bodyPr>
          <a:lstStyle/>
          <a:p>
            <a:r>
              <a:rPr lang="de-DE" sz="1600" dirty="0">
                <a:latin typeface="Arial" panose="020B0604020202020204" pitchFamily="34" charset="0"/>
              </a:rPr>
              <a:t>Ein </a:t>
            </a:r>
            <a:r>
              <a:rPr lang="de-DE" sz="1600" b="1" dirty="0" smtClean="0">
                <a:latin typeface="Arial" panose="020B0604020202020204" pitchFamily="34" charset="0"/>
              </a:rPr>
              <a:t>Hybridelektrokraftfahrzeug</a:t>
            </a:r>
            <a:r>
              <a:rPr lang="de-DE" sz="1600" dirty="0" smtClean="0">
                <a:latin typeface="Arial" panose="020B0604020202020204" pitchFamily="34" charset="0"/>
              </a:rPr>
              <a:t> </a:t>
            </a:r>
            <a:r>
              <a:rPr lang="de-DE" sz="1600" dirty="0">
                <a:latin typeface="Arial" panose="020B0604020202020204" pitchFamily="34" charset="0"/>
              </a:rPr>
              <a:t>ist ein </a:t>
            </a:r>
            <a:r>
              <a:rPr lang="de-DE" sz="1600" dirty="0">
                <a:latin typeface="Arial" panose="020B0604020202020204" pitchFamily="34" charset="0"/>
                <a:hlinkClick r:id="rId4" tooltip="Elektrofahrzeug"/>
              </a:rPr>
              <a:t>Elektrofahrzeug</a:t>
            </a:r>
            <a:r>
              <a:rPr lang="de-DE" sz="1600" dirty="0">
                <a:latin typeface="Arial" panose="020B0604020202020204" pitchFamily="34" charset="0"/>
              </a:rPr>
              <a:t>, das von </a:t>
            </a:r>
            <a:r>
              <a:rPr lang="de-DE" sz="1600" dirty="0" smtClean="0">
                <a:latin typeface="Arial" panose="020B0604020202020204" pitchFamily="34" charset="0"/>
              </a:rPr>
              <a:t> mindestens </a:t>
            </a:r>
            <a:r>
              <a:rPr lang="de-DE" sz="1600" dirty="0">
                <a:latin typeface="Arial" panose="020B0604020202020204" pitchFamily="34" charset="0"/>
              </a:rPr>
              <a:t>einem </a:t>
            </a:r>
            <a:r>
              <a:rPr lang="de-DE" sz="1600" dirty="0">
                <a:latin typeface="Arial" panose="020B0604020202020204" pitchFamily="34" charset="0"/>
                <a:hlinkClick r:id="rId5" tooltip="Elektromotor"/>
              </a:rPr>
              <a:t>Elektromotor</a:t>
            </a:r>
            <a:r>
              <a:rPr lang="de-DE" sz="1600" dirty="0">
                <a:latin typeface="Arial" panose="020B0604020202020204" pitchFamily="34" charset="0"/>
              </a:rPr>
              <a:t> sowie einem </a:t>
            </a:r>
            <a:r>
              <a:rPr lang="de-DE" sz="1600" i="1" dirty="0">
                <a:latin typeface="Arial" panose="020B0604020202020204" pitchFamily="34" charset="0"/>
              </a:rPr>
              <a:t>weiteren Energiewandler</a:t>
            </a:r>
            <a:r>
              <a:rPr lang="de-DE" sz="1600" dirty="0">
                <a:latin typeface="Arial" panose="020B0604020202020204" pitchFamily="34" charset="0"/>
              </a:rPr>
              <a:t> angetrieben wird und Energie sowohl aus seinem elektrischen Speicher (</a:t>
            </a:r>
            <a:r>
              <a:rPr lang="de-DE" sz="1600" dirty="0">
                <a:latin typeface="Arial" panose="020B0604020202020204" pitchFamily="34" charset="0"/>
                <a:hlinkClick r:id="rId6" tooltip="Akku"/>
              </a:rPr>
              <a:t>Akku</a:t>
            </a:r>
            <a:r>
              <a:rPr lang="de-DE" sz="1600" dirty="0">
                <a:latin typeface="Arial" panose="020B0604020202020204" pitchFamily="34" charset="0"/>
              </a:rPr>
              <a:t>) als auch einem </a:t>
            </a:r>
            <a:r>
              <a:rPr lang="de-DE" sz="1600" dirty="0" smtClean="0">
                <a:latin typeface="Arial" panose="020B0604020202020204" pitchFamily="34" charset="0"/>
              </a:rPr>
              <a:t>zusätzlich mitgeführten</a:t>
            </a:r>
            <a:r>
              <a:rPr lang="de-DE" sz="1600" dirty="0">
                <a:latin typeface="Arial" panose="020B0604020202020204" pitchFamily="34" charset="0"/>
              </a:rPr>
              <a:t> </a:t>
            </a:r>
            <a:r>
              <a:rPr lang="de-DE" sz="1600" dirty="0">
                <a:latin typeface="Arial" panose="020B0604020202020204" pitchFamily="34" charset="0"/>
                <a:hlinkClick r:id="rId7" tooltip="Kraftstoff"/>
              </a:rPr>
              <a:t>Kraftstoff</a:t>
            </a:r>
            <a:r>
              <a:rPr lang="de-DE" sz="1600" dirty="0">
                <a:latin typeface="Arial" panose="020B0604020202020204" pitchFamily="34" charset="0"/>
              </a:rPr>
              <a:t> bezieht</a:t>
            </a:r>
            <a:endParaRPr lang="de-DE" sz="1600" dirty="0"/>
          </a:p>
        </p:txBody>
      </p:sp>
      <p:sp>
        <p:nvSpPr>
          <p:cNvPr id="6" name="Rechteck 5"/>
          <p:cNvSpPr/>
          <p:nvPr/>
        </p:nvSpPr>
        <p:spPr>
          <a:xfrm>
            <a:off x="7251031" y="4186534"/>
            <a:ext cx="3176337" cy="1569660"/>
          </a:xfrm>
          <a:prstGeom prst="rect">
            <a:avLst/>
          </a:prstGeom>
        </p:spPr>
        <p:txBody>
          <a:bodyPr wrap="square">
            <a:spAutoFit/>
          </a:bodyPr>
          <a:lstStyle/>
          <a:p>
            <a:r>
              <a:rPr lang="de-DE" sz="1600" dirty="0" smtClean="0">
                <a:latin typeface="arial" panose="020B0604020202020204" pitchFamily="34" charset="0"/>
              </a:rPr>
              <a:t>Ein</a:t>
            </a:r>
            <a:r>
              <a:rPr lang="de-DE" sz="1600" b="1" dirty="0" smtClean="0">
                <a:latin typeface="arial" panose="020B0604020202020204" pitchFamily="34" charset="0"/>
              </a:rPr>
              <a:t> Elektrofahrzeug</a:t>
            </a:r>
            <a:r>
              <a:rPr lang="de-DE" sz="1600" dirty="0">
                <a:latin typeface="arial" panose="020B0604020202020204" pitchFamily="34" charset="0"/>
              </a:rPr>
              <a:t>, das ausschließlich chemische Energie verwendet, die in </a:t>
            </a:r>
            <a:r>
              <a:rPr lang="de-DE" sz="1600" dirty="0" err="1">
                <a:latin typeface="arial" panose="020B0604020202020204" pitchFamily="34" charset="0"/>
              </a:rPr>
              <a:t>wiederaufladbaren</a:t>
            </a:r>
            <a:r>
              <a:rPr lang="de-DE" sz="1600" dirty="0">
                <a:latin typeface="arial" panose="020B0604020202020204" pitchFamily="34" charset="0"/>
              </a:rPr>
              <a:t> Batteriepacks gespeichert ist, ohne sekundäre Antriebsquelle.</a:t>
            </a:r>
            <a:endParaRPr lang="de-DE" sz="1600" dirty="0"/>
          </a:p>
        </p:txBody>
      </p:sp>
    </p:spTree>
    <p:extLst>
      <p:ext uri="{BB962C8B-B14F-4D97-AF65-F5344CB8AC3E}">
        <p14:creationId xmlns:p14="http://schemas.microsoft.com/office/powerpoint/2010/main" val="3536509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26343" y="5379308"/>
            <a:ext cx="1260473" cy="1274026"/>
          </a:xfrm>
          <a:prstGeom prst="rect">
            <a:avLst/>
          </a:prstGeom>
        </p:spPr>
      </p:pic>
      <p:pic>
        <p:nvPicPr>
          <p:cNvPr id="3" name="Grafik 2"/>
          <p:cNvPicPr>
            <a:picLocks noChangeAspect="1"/>
          </p:cNvPicPr>
          <p:nvPr/>
        </p:nvPicPr>
        <p:blipFill>
          <a:blip r:embed="rId3"/>
          <a:stretch>
            <a:fillRect/>
          </a:stretch>
        </p:blipFill>
        <p:spPr>
          <a:xfrm>
            <a:off x="1183098" y="1339516"/>
            <a:ext cx="4792586" cy="5147592"/>
          </a:xfrm>
          <a:prstGeom prst="rect">
            <a:avLst/>
          </a:prstGeom>
        </p:spPr>
      </p:pic>
      <p:sp>
        <p:nvSpPr>
          <p:cNvPr id="4" name="Textfeld 3"/>
          <p:cNvSpPr txBox="1"/>
          <p:nvPr/>
        </p:nvSpPr>
        <p:spPr>
          <a:xfrm>
            <a:off x="1066799" y="834189"/>
            <a:ext cx="4021101" cy="400110"/>
          </a:xfrm>
          <a:prstGeom prst="rect">
            <a:avLst/>
          </a:prstGeom>
          <a:noFill/>
        </p:spPr>
        <p:txBody>
          <a:bodyPr wrap="none" rtlCol="0">
            <a:spAutoFit/>
          </a:bodyPr>
          <a:lstStyle/>
          <a:p>
            <a:r>
              <a:rPr lang="de-DE" sz="2000" dirty="0" smtClean="0">
                <a:latin typeface="Arial Black" panose="020B0A04020102020204" pitchFamily="34" charset="0"/>
              </a:rPr>
              <a:t>Brennstoffzellen Fahrzeuge</a:t>
            </a:r>
            <a:endParaRPr lang="de-DE" sz="2000" dirty="0">
              <a:latin typeface="Arial Black" panose="020B0A04020102020204" pitchFamily="34" charset="0"/>
            </a:endParaRPr>
          </a:p>
        </p:txBody>
      </p:sp>
      <p:sp>
        <p:nvSpPr>
          <p:cNvPr id="5" name="Rechteck 4"/>
          <p:cNvSpPr/>
          <p:nvPr/>
        </p:nvSpPr>
        <p:spPr>
          <a:xfrm>
            <a:off x="6147490" y="1339516"/>
            <a:ext cx="5394805" cy="1569660"/>
          </a:xfrm>
          <a:prstGeom prst="rect">
            <a:avLst/>
          </a:prstGeom>
        </p:spPr>
        <p:txBody>
          <a:bodyPr wrap="square">
            <a:spAutoFit/>
          </a:bodyPr>
          <a:lstStyle/>
          <a:p>
            <a:r>
              <a:rPr lang="de-DE" sz="1600" dirty="0">
                <a:latin typeface="arial" panose="020B0604020202020204" pitchFamily="34" charset="0"/>
              </a:rPr>
              <a:t>Brennstoffzellenfahrzeuge sind Transportmittel, bei denen elektrische Energie aus den Energieträgern Wasserstoff, niedermolekularen Alkoholen oder Ammoniak durch eine Brennstoffzelle erzeugt und direkt mit dem Elektroantrieb in Bewegung umgewandelt oder zeitweise in einer Antriebsbatterie zwischengespeichert wird</a:t>
            </a:r>
            <a:endParaRPr lang="de-DE" sz="1600" dirty="0"/>
          </a:p>
        </p:txBody>
      </p:sp>
    </p:spTree>
    <p:extLst>
      <p:ext uri="{BB962C8B-B14F-4D97-AF65-F5344CB8AC3E}">
        <p14:creationId xmlns:p14="http://schemas.microsoft.com/office/powerpoint/2010/main" val="55547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a:blip r:embed="rId2"/>
          <a:stretch>
            <a:fillRect/>
          </a:stretch>
        </p:blipFill>
        <p:spPr>
          <a:xfrm>
            <a:off x="10890137" y="5519351"/>
            <a:ext cx="1170572" cy="1183159"/>
          </a:xfrm>
          <a:prstGeom prst="rect">
            <a:avLst/>
          </a:prstGeom>
        </p:spPr>
      </p:pic>
      <p:sp>
        <p:nvSpPr>
          <p:cNvPr id="5" name="Textfeld 4"/>
          <p:cNvSpPr txBox="1"/>
          <p:nvPr/>
        </p:nvSpPr>
        <p:spPr>
          <a:xfrm>
            <a:off x="874295" y="1058779"/>
            <a:ext cx="2288255" cy="400110"/>
          </a:xfrm>
          <a:prstGeom prst="rect">
            <a:avLst/>
          </a:prstGeom>
          <a:noFill/>
        </p:spPr>
        <p:txBody>
          <a:bodyPr wrap="none" rtlCol="0">
            <a:spAutoFit/>
          </a:bodyPr>
          <a:lstStyle/>
          <a:p>
            <a:r>
              <a:rPr lang="de-DE" sz="2000" dirty="0" smtClean="0">
                <a:latin typeface="Arial Black" panose="020B0A04020102020204" pitchFamily="34" charset="0"/>
              </a:rPr>
              <a:t>LPG Fahrzeuge</a:t>
            </a:r>
            <a:endParaRPr lang="de-DE" sz="2000" dirty="0">
              <a:latin typeface="Arial Black" panose="020B0A04020102020204" pitchFamily="34" charset="0"/>
            </a:endParaRPr>
          </a:p>
        </p:txBody>
      </p:sp>
      <p:sp>
        <p:nvSpPr>
          <p:cNvPr id="6" name="Rechteck 5"/>
          <p:cNvSpPr/>
          <p:nvPr/>
        </p:nvSpPr>
        <p:spPr>
          <a:xfrm>
            <a:off x="7288434" y="1715090"/>
            <a:ext cx="3748535" cy="1569660"/>
          </a:xfrm>
          <a:prstGeom prst="rect">
            <a:avLst/>
          </a:prstGeom>
        </p:spPr>
        <p:txBody>
          <a:bodyPr wrap="square">
            <a:spAutoFit/>
          </a:bodyPr>
          <a:lstStyle/>
          <a:p>
            <a:r>
              <a:rPr lang="de-DE" sz="1600" dirty="0" smtClean="0">
                <a:latin typeface="Arial" panose="020B0604020202020204" pitchFamily="34" charset="0"/>
                <a:cs typeface="Arial" panose="020B0604020202020204" pitchFamily="34" charset="0"/>
              </a:rPr>
              <a:t>LPG wird auch als Autogas bezeichnet. </a:t>
            </a:r>
            <a:r>
              <a:rPr lang="de-DE" sz="1600" dirty="0" smtClean="0">
                <a:latin typeface="Arial" panose="020B0604020202020204" pitchFamily="34" charset="0"/>
                <a:cs typeface="Arial" panose="020B0604020202020204" pitchFamily="34" charset="0"/>
              </a:rPr>
              <a:t>LPG ist </a:t>
            </a:r>
            <a:r>
              <a:rPr lang="de-DE" sz="1600" dirty="0" smtClean="0">
                <a:latin typeface="Arial" panose="020B0604020202020204" pitchFamily="34" charset="0"/>
                <a:cs typeface="Arial" panose="020B0604020202020204" pitchFamily="34" charset="0"/>
              </a:rPr>
              <a:t>zum </a:t>
            </a:r>
            <a:r>
              <a:rPr lang="de-DE" sz="1600" dirty="0">
                <a:latin typeface="Arial" panose="020B0604020202020204" pitchFamily="34" charset="0"/>
                <a:cs typeface="Arial" panose="020B0604020202020204" pitchFamily="34" charset="0"/>
              </a:rPr>
              <a:t>Einsatz in Fahrzeug-Verbrennungsmotoren vorgesehenes Flüssiggas, ein variables Gemisch, das hauptsächlich aus Butan und Propan </a:t>
            </a:r>
            <a:r>
              <a:rPr lang="de-DE" sz="1600" dirty="0" smtClean="0">
                <a:latin typeface="Arial" panose="020B0604020202020204" pitchFamily="34" charset="0"/>
                <a:cs typeface="Arial" panose="020B0604020202020204" pitchFamily="34" charset="0"/>
              </a:rPr>
              <a:t>besteht.</a:t>
            </a:r>
            <a:endParaRPr lang="de-DE" sz="1600" dirty="0">
              <a:latin typeface="Arial" panose="020B0604020202020204" pitchFamily="34" charset="0"/>
              <a:cs typeface="Arial" panose="020B0604020202020204" pitchFamily="34" charset="0"/>
            </a:endParaRPr>
          </a:p>
        </p:txBody>
      </p:sp>
      <p:pic>
        <p:nvPicPr>
          <p:cNvPr id="7" name="Grafik 6"/>
          <p:cNvPicPr>
            <a:picLocks noChangeAspect="1"/>
          </p:cNvPicPr>
          <p:nvPr/>
        </p:nvPicPr>
        <p:blipFill>
          <a:blip r:embed="rId3"/>
          <a:stretch>
            <a:fillRect/>
          </a:stretch>
        </p:blipFill>
        <p:spPr>
          <a:xfrm>
            <a:off x="946484" y="1715090"/>
            <a:ext cx="6200775" cy="3333750"/>
          </a:xfrm>
          <a:prstGeom prst="rect">
            <a:avLst/>
          </a:prstGeom>
        </p:spPr>
      </p:pic>
    </p:spTree>
    <p:extLst>
      <p:ext uri="{BB962C8B-B14F-4D97-AF65-F5344CB8AC3E}">
        <p14:creationId xmlns:p14="http://schemas.microsoft.com/office/powerpoint/2010/main" val="693177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a:blip r:embed="rId2"/>
          <a:stretch>
            <a:fillRect/>
          </a:stretch>
        </p:blipFill>
        <p:spPr>
          <a:xfrm>
            <a:off x="10890137" y="5519351"/>
            <a:ext cx="1170572" cy="1183159"/>
          </a:xfrm>
          <a:prstGeom prst="rect">
            <a:avLst/>
          </a:prstGeom>
        </p:spPr>
      </p:pic>
      <p:sp>
        <p:nvSpPr>
          <p:cNvPr id="4" name="Textfeld 3"/>
          <p:cNvSpPr txBox="1"/>
          <p:nvPr/>
        </p:nvSpPr>
        <p:spPr>
          <a:xfrm>
            <a:off x="789654" y="1323473"/>
            <a:ext cx="2427716" cy="400110"/>
          </a:xfrm>
          <a:prstGeom prst="rect">
            <a:avLst/>
          </a:prstGeom>
          <a:noFill/>
        </p:spPr>
        <p:txBody>
          <a:bodyPr wrap="none" rtlCol="0">
            <a:spAutoFit/>
          </a:bodyPr>
          <a:lstStyle/>
          <a:p>
            <a:r>
              <a:rPr lang="de-DE" sz="2000" dirty="0" smtClean="0">
                <a:latin typeface="Arial Black" panose="020B0A04020102020204" pitchFamily="34" charset="0"/>
              </a:rPr>
              <a:t>CNG Fahrzeuge </a:t>
            </a:r>
            <a:endParaRPr lang="de-DE" sz="2000" dirty="0">
              <a:latin typeface="Arial Black" panose="020B0A04020102020204" pitchFamily="34" charset="0"/>
            </a:endParaRPr>
          </a:p>
        </p:txBody>
      </p:sp>
      <p:sp>
        <p:nvSpPr>
          <p:cNvPr id="6" name="Rechteck 5"/>
          <p:cNvSpPr/>
          <p:nvPr/>
        </p:nvSpPr>
        <p:spPr>
          <a:xfrm>
            <a:off x="7270664" y="1845495"/>
            <a:ext cx="4287673" cy="1569660"/>
          </a:xfrm>
          <a:prstGeom prst="rect">
            <a:avLst/>
          </a:prstGeom>
        </p:spPr>
        <p:txBody>
          <a:bodyPr wrap="square">
            <a:spAutoFit/>
          </a:bodyPr>
          <a:lstStyle/>
          <a:p>
            <a:r>
              <a:rPr lang="de-DE" sz="1600" dirty="0">
                <a:latin typeface="arial" panose="020B0604020202020204" pitchFamily="34" charset="0"/>
              </a:rPr>
              <a:t>Ein Erdgasfahrzeug, auch Erdgasauto genannt, ist ein Kraftfahrzeug, das mit Erdgas, Biogas oder synthetisierten Gasen als Kraftstoff betrieben wird. Die Motoren dieser Fahrzeuge arbeiten meist nach dem Otto- oder Dieselverfahren</a:t>
            </a:r>
            <a:endParaRPr lang="de-DE" sz="1600" dirty="0"/>
          </a:p>
        </p:txBody>
      </p:sp>
      <p:pic>
        <p:nvPicPr>
          <p:cNvPr id="7" name="Grafik 6"/>
          <p:cNvPicPr>
            <a:picLocks noChangeAspect="1"/>
          </p:cNvPicPr>
          <p:nvPr/>
        </p:nvPicPr>
        <p:blipFill>
          <a:blip r:embed="rId3"/>
          <a:stretch>
            <a:fillRect/>
          </a:stretch>
        </p:blipFill>
        <p:spPr>
          <a:xfrm>
            <a:off x="852739" y="1901642"/>
            <a:ext cx="6267450" cy="3295650"/>
          </a:xfrm>
          <a:prstGeom prst="rect">
            <a:avLst/>
          </a:prstGeom>
        </p:spPr>
      </p:pic>
    </p:spTree>
    <p:extLst>
      <p:ext uri="{BB962C8B-B14F-4D97-AF65-F5344CB8AC3E}">
        <p14:creationId xmlns:p14="http://schemas.microsoft.com/office/powerpoint/2010/main" val="1561225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p:cNvPicPr>
            <a:picLocks noChangeAspect="1"/>
          </p:cNvPicPr>
          <p:nvPr/>
        </p:nvPicPr>
        <p:blipFill>
          <a:blip r:embed="rId2"/>
          <a:stretch>
            <a:fillRect/>
          </a:stretch>
        </p:blipFill>
        <p:spPr>
          <a:xfrm>
            <a:off x="3194635" y="568491"/>
            <a:ext cx="4144628" cy="5526171"/>
          </a:xfrm>
          <a:prstGeom prst="rect">
            <a:avLst/>
          </a:prstGeom>
        </p:spPr>
      </p:pic>
    </p:spTree>
    <p:extLst>
      <p:ext uri="{BB962C8B-B14F-4D97-AF65-F5344CB8AC3E}">
        <p14:creationId xmlns:p14="http://schemas.microsoft.com/office/powerpoint/2010/main" val="1094326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egment">
  <a:themeElements>
    <a:clrScheme name="Segment">
      <a:dk1>
        <a:sysClr val="windowText" lastClr="000000"/>
      </a:dk1>
      <a:lt1>
        <a:sysClr val="window" lastClr="FFFFFF"/>
      </a:lt1>
      <a:dk2>
        <a:srgbClr val="AD2E03"/>
      </a:dk2>
      <a:lt2>
        <a:srgbClr val="D75626"/>
      </a:lt2>
      <a:accent1>
        <a:srgbClr val="760603"/>
      </a:accent1>
      <a:accent2>
        <a:srgbClr val="FA9C1F"/>
      </a:accent2>
      <a:accent3>
        <a:srgbClr val="D9BB55"/>
      </a:accent3>
      <a:accent4>
        <a:srgbClr val="829551"/>
      </a:accent4>
      <a:accent5>
        <a:srgbClr val="58A28B"/>
      </a:accent5>
      <a:accent6>
        <a:srgbClr val="426480"/>
      </a:accent6>
      <a:hlink>
        <a:srgbClr val="460402"/>
      </a:hlink>
      <a:folHlink>
        <a:srgbClr val="991111"/>
      </a:folHlink>
    </a:clrScheme>
    <a:fontScheme name="Segment">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egment">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142000"/>
                <a:satMod val="200000"/>
                <a:lumMod val="118000"/>
              </a:schemeClr>
            </a:gs>
            <a:gs pos="100000">
              <a:schemeClr val="phClr">
                <a:shade val="94000"/>
                <a:hueMod val="22000"/>
                <a:satMod val="220000"/>
                <a:lumMod val="62000"/>
              </a:schemeClr>
            </a:gs>
          </a:gsLst>
          <a:lin ang="6120000" scaled="1"/>
        </a:gradFill>
        <a:gradFill rotWithShape="1">
          <a:gsLst>
            <a:gs pos="0">
              <a:schemeClr val="phClr">
                <a:tint val="97000"/>
                <a:hueMod val="142000"/>
                <a:satMod val="200000"/>
                <a:lumMod val="118000"/>
              </a:schemeClr>
            </a:gs>
            <a:gs pos="100000">
              <a:schemeClr val="phClr">
                <a:shade val="92000"/>
                <a:hueMod val="22000"/>
                <a:satMod val="220000"/>
                <a:lumMod val="62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2903AAAE-3EA5-424A-B142-CC51DC1F897D}"/>
    </a:ext>
  </a:extLst>
</a:theme>
</file>

<file path=docProps/app.xml><?xml version="1.0" encoding="utf-8"?>
<Properties xmlns="http://schemas.openxmlformats.org/officeDocument/2006/extended-properties" xmlns:vt="http://schemas.openxmlformats.org/officeDocument/2006/docPropsVTypes">
  <Template>Slice</Template>
  <TotalTime>0</TotalTime>
  <Words>184</Words>
  <Application>Microsoft Office PowerPoint</Application>
  <PresentationFormat>Breitbild</PresentationFormat>
  <Paragraphs>25</Paragraphs>
  <Slides>19</Slides>
  <Notes>0</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19</vt:i4>
      </vt:variant>
    </vt:vector>
  </HeadingPairs>
  <TitlesOfParts>
    <vt:vector size="25" baseType="lpstr">
      <vt:lpstr>Arial</vt:lpstr>
      <vt:lpstr>Arial</vt:lpstr>
      <vt:lpstr>Arial Black</vt:lpstr>
      <vt:lpstr>Century Gothic</vt:lpstr>
      <vt:lpstr>Wingdings 3</vt:lpstr>
      <vt:lpstr>Segment</vt:lpstr>
      <vt:lpstr>Alternative Antriebe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Wichtiges auf einen Blick pro Antriebsvariante</vt:lpstr>
      <vt:lpstr>PowerPoint-Präsentation</vt:lpstr>
      <vt:lpstr>PowerPoint-Präsentation</vt:lpstr>
      <vt:lpstr>PowerPoint-Präsentation</vt:lpstr>
      <vt:lpstr>PowerPoint-Präsentation</vt:lpstr>
      <vt:lpstr>Weitere Besonderheiten bei allen neueren Fahrzeugen !</vt:lpstr>
      <vt:lpstr>PowerPoint-Präsentation</vt:lpstr>
      <vt:lpstr>PowerPoint-Präsentation</vt:lpstr>
      <vt:lpstr>PowerPoint-Präsentation</vt:lpstr>
      <vt:lpstr>Vielen Dank für Eure Aufmerksamkeit!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Kaminbrand</dc:title>
  <dc:creator>Bastian Euteneuer</dc:creator>
  <cp:lastModifiedBy>Kruse Philipp</cp:lastModifiedBy>
  <cp:revision>115</cp:revision>
  <cp:lastPrinted>2020-05-29T11:10:28Z</cp:lastPrinted>
  <dcterms:created xsi:type="dcterms:W3CDTF">2018-09-27T06:14:32Z</dcterms:created>
  <dcterms:modified xsi:type="dcterms:W3CDTF">2022-03-07T10:48:00Z</dcterms:modified>
</cp:coreProperties>
</file>